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87" r:id="rId6"/>
    <p:sldMasterId id="2147483705" r:id="rId7"/>
  </p:sldMasterIdLst>
  <p:notesMasterIdLst>
    <p:notesMasterId r:id="rId62"/>
  </p:notesMasterIdLst>
  <p:handoutMasterIdLst>
    <p:handoutMasterId r:id="rId63"/>
  </p:handoutMasterIdLst>
  <p:sldIdLst>
    <p:sldId id="256" r:id="rId8"/>
    <p:sldId id="269" r:id="rId9"/>
    <p:sldId id="260" r:id="rId10"/>
    <p:sldId id="312" r:id="rId11"/>
    <p:sldId id="314" r:id="rId12"/>
    <p:sldId id="304" r:id="rId13"/>
    <p:sldId id="264" r:id="rId14"/>
    <p:sldId id="265" r:id="rId15"/>
    <p:sldId id="302" r:id="rId16"/>
    <p:sldId id="270" r:id="rId17"/>
    <p:sldId id="267" r:id="rId18"/>
    <p:sldId id="268" r:id="rId19"/>
    <p:sldId id="315" r:id="rId20"/>
    <p:sldId id="298" r:id="rId21"/>
    <p:sldId id="327" r:id="rId22"/>
    <p:sldId id="271" r:id="rId23"/>
    <p:sldId id="299" r:id="rId24"/>
    <p:sldId id="300" r:id="rId25"/>
    <p:sldId id="319" r:id="rId26"/>
    <p:sldId id="321" r:id="rId27"/>
    <p:sldId id="322" r:id="rId28"/>
    <p:sldId id="331" r:id="rId29"/>
    <p:sldId id="332" r:id="rId30"/>
    <p:sldId id="323" r:id="rId31"/>
    <p:sldId id="308" r:id="rId32"/>
    <p:sldId id="309" r:id="rId33"/>
    <p:sldId id="320" r:id="rId34"/>
    <p:sldId id="333" r:id="rId35"/>
    <p:sldId id="334" r:id="rId36"/>
    <p:sldId id="335" r:id="rId37"/>
    <p:sldId id="307" r:id="rId38"/>
    <p:sldId id="311" r:id="rId39"/>
    <p:sldId id="340" r:id="rId40"/>
    <p:sldId id="328" r:id="rId41"/>
    <p:sldId id="338" r:id="rId42"/>
    <p:sldId id="339" r:id="rId43"/>
    <p:sldId id="303" r:id="rId44"/>
    <p:sldId id="305" r:id="rId45"/>
    <p:sldId id="324" r:id="rId46"/>
    <p:sldId id="325" r:id="rId47"/>
    <p:sldId id="326" r:id="rId48"/>
    <p:sldId id="329" r:id="rId49"/>
    <p:sldId id="330" r:id="rId50"/>
    <p:sldId id="313" r:id="rId51"/>
    <p:sldId id="316" r:id="rId52"/>
    <p:sldId id="317" r:id="rId53"/>
    <p:sldId id="318" r:id="rId54"/>
    <p:sldId id="336" r:id="rId55"/>
    <p:sldId id="341" r:id="rId56"/>
    <p:sldId id="342" r:id="rId57"/>
    <p:sldId id="344" r:id="rId58"/>
    <p:sldId id="345" r:id="rId59"/>
    <p:sldId id="347" r:id="rId60"/>
    <p:sldId id="343" r:id="rId6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Haugland Rudfoss" initials="THR" lastIdx="2" clrIdx="0">
    <p:extLst>
      <p:ext uri="{19B8F6BF-5375-455C-9EA6-DF929625EA0E}">
        <p15:presenceInfo xmlns:p15="http://schemas.microsoft.com/office/powerpoint/2012/main" userId="S::thomas.rudfoss@bouvet.no::ac7031b9-5e94-4137-a480-17987654c2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BB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20E548-6315-4F1C-8953-A7E99C3805CB}" v="252" dt="2020-10-09T12:16:42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5" autoAdjust="0"/>
    <p:restoredTop sz="87528" autoAdjust="0"/>
  </p:normalViewPr>
  <p:slideViewPr>
    <p:cSldViewPr snapToGrid="0" showGuides="1">
      <p:cViewPr>
        <p:scale>
          <a:sx n="125" d="100"/>
          <a:sy n="125" d="100"/>
        </p:scale>
        <p:origin x="51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7" d="100"/>
          <a:sy n="127" d="100"/>
        </p:scale>
        <p:origin x="3354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Haugland Rudfoss" userId="ac7031b9-5e94-4137-a480-17987654c246" providerId="ADAL" clId="{ED20E548-6315-4F1C-8953-A7E99C3805CB}"/>
    <pc:docChg chg="undo custSel addSld delSld modSld sldOrd">
      <pc:chgData name="Thomas Haugland Rudfoss" userId="ac7031b9-5e94-4137-a480-17987654c246" providerId="ADAL" clId="{ED20E548-6315-4F1C-8953-A7E99C3805CB}" dt="2020-10-09T12:16:45.580" v="10231" actId="1076"/>
      <pc:docMkLst>
        <pc:docMk/>
      </pc:docMkLst>
      <pc:sldChg chg="ord">
        <pc:chgData name="Thomas Haugland Rudfoss" userId="ac7031b9-5e94-4137-a480-17987654c246" providerId="ADAL" clId="{ED20E548-6315-4F1C-8953-A7E99C3805CB}" dt="2020-10-07T05:18:34.601" v="1371"/>
        <pc:sldMkLst>
          <pc:docMk/>
          <pc:sldMk cId="3441059601" sldId="265"/>
        </pc:sldMkLst>
      </pc:sldChg>
      <pc:sldChg chg="modSp mod">
        <pc:chgData name="Thomas Haugland Rudfoss" userId="ac7031b9-5e94-4137-a480-17987654c246" providerId="ADAL" clId="{ED20E548-6315-4F1C-8953-A7E99C3805CB}" dt="2020-10-07T04:51:20.668" v="1015" actId="20577"/>
        <pc:sldMkLst>
          <pc:docMk/>
          <pc:sldMk cId="3045037076" sldId="267"/>
        </pc:sldMkLst>
        <pc:spChg chg="mod">
          <ac:chgData name="Thomas Haugland Rudfoss" userId="ac7031b9-5e94-4137-a480-17987654c246" providerId="ADAL" clId="{ED20E548-6315-4F1C-8953-A7E99C3805CB}" dt="2020-10-07T04:51:20.668" v="1015" actId="20577"/>
          <ac:spMkLst>
            <pc:docMk/>
            <pc:sldMk cId="3045037076" sldId="267"/>
            <ac:spMk id="2" creationId="{C723A709-A50E-48DA-B961-EFBFA02B8F85}"/>
          </ac:spMkLst>
        </pc:spChg>
        <pc:picChg chg="mod">
          <ac:chgData name="Thomas Haugland Rudfoss" userId="ac7031b9-5e94-4137-a480-17987654c246" providerId="ADAL" clId="{ED20E548-6315-4F1C-8953-A7E99C3805CB}" dt="2020-10-07T04:50:39.655" v="893" actId="1076"/>
          <ac:picMkLst>
            <pc:docMk/>
            <pc:sldMk cId="3045037076" sldId="267"/>
            <ac:picMk id="5" creationId="{922BAD9F-A9D2-417D-9A30-1499F78E5142}"/>
          </ac:picMkLst>
        </pc:picChg>
      </pc:sldChg>
      <pc:sldChg chg="modSp mod ord">
        <pc:chgData name="Thomas Haugland Rudfoss" userId="ac7031b9-5e94-4137-a480-17987654c246" providerId="ADAL" clId="{ED20E548-6315-4F1C-8953-A7E99C3805CB}" dt="2020-10-07T05:22:51.134" v="1935"/>
        <pc:sldMkLst>
          <pc:docMk/>
          <pc:sldMk cId="566043001" sldId="270"/>
        </pc:sldMkLst>
        <pc:spChg chg="mod">
          <ac:chgData name="Thomas Haugland Rudfoss" userId="ac7031b9-5e94-4137-a480-17987654c246" providerId="ADAL" clId="{ED20E548-6315-4F1C-8953-A7E99C3805CB}" dt="2020-10-07T05:18:15.280" v="1366" actId="20577"/>
          <ac:spMkLst>
            <pc:docMk/>
            <pc:sldMk cId="566043001" sldId="270"/>
            <ac:spMk id="2" creationId="{3AE60433-2DA7-47DE-8D1D-EEEB90CF761F}"/>
          </ac:spMkLst>
        </pc:spChg>
        <pc:picChg chg="mod">
          <ac:chgData name="Thomas Haugland Rudfoss" userId="ac7031b9-5e94-4137-a480-17987654c246" providerId="ADAL" clId="{ED20E548-6315-4F1C-8953-A7E99C3805CB}" dt="2020-10-07T05:18:17.816" v="1367" actId="1076"/>
          <ac:picMkLst>
            <pc:docMk/>
            <pc:sldMk cId="566043001" sldId="270"/>
            <ac:picMk id="5" creationId="{0C7A2757-1439-4E0A-9260-306638D6A0C9}"/>
          </ac:picMkLst>
        </pc:picChg>
      </pc:sldChg>
      <pc:sldChg chg="modSp mod">
        <pc:chgData name="Thomas Haugland Rudfoss" userId="ac7031b9-5e94-4137-a480-17987654c246" providerId="ADAL" clId="{ED20E548-6315-4F1C-8953-A7E99C3805CB}" dt="2020-10-08T07:36:49.186" v="7676" actId="20577"/>
        <pc:sldMkLst>
          <pc:docMk/>
          <pc:sldMk cId="2217906418" sldId="271"/>
        </pc:sldMkLst>
        <pc:spChg chg="mod">
          <ac:chgData name="Thomas Haugland Rudfoss" userId="ac7031b9-5e94-4137-a480-17987654c246" providerId="ADAL" clId="{ED20E548-6315-4F1C-8953-A7E99C3805CB}" dt="2020-10-08T07:36:49.186" v="7676" actId="20577"/>
          <ac:spMkLst>
            <pc:docMk/>
            <pc:sldMk cId="2217906418" sldId="271"/>
            <ac:spMk id="3" creationId="{1BD7ABAB-0F7C-48C0-B7B9-E28B84FFAB70}"/>
          </ac:spMkLst>
        </pc:spChg>
      </pc:sldChg>
      <pc:sldChg chg="modNotesTx">
        <pc:chgData name="Thomas Haugland Rudfoss" userId="ac7031b9-5e94-4137-a480-17987654c246" providerId="ADAL" clId="{ED20E548-6315-4F1C-8953-A7E99C3805CB}" dt="2020-10-08T06:40:13.012" v="7570" actId="20577"/>
        <pc:sldMkLst>
          <pc:docMk/>
          <pc:sldMk cId="3414538663" sldId="298"/>
        </pc:sldMkLst>
      </pc:sldChg>
      <pc:sldChg chg="addSp modSp mod">
        <pc:chgData name="Thomas Haugland Rudfoss" userId="ac7031b9-5e94-4137-a480-17987654c246" providerId="ADAL" clId="{ED20E548-6315-4F1C-8953-A7E99C3805CB}" dt="2020-10-08T07:36:54.400" v="7679" actId="20577"/>
        <pc:sldMkLst>
          <pc:docMk/>
          <pc:sldMk cId="1168893182" sldId="299"/>
        </pc:sldMkLst>
        <pc:spChg chg="mod">
          <ac:chgData name="Thomas Haugland Rudfoss" userId="ac7031b9-5e94-4137-a480-17987654c246" providerId="ADAL" clId="{ED20E548-6315-4F1C-8953-A7E99C3805CB}" dt="2020-10-07T05:17:53.535" v="1313" actId="20577"/>
          <ac:spMkLst>
            <pc:docMk/>
            <pc:sldMk cId="1168893182" sldId="299"/>
            <ac:spMk id="2" creationId="{442B4184-812A-486F-91E4-0BD2E35172B6}"/>
          </ac:spMkLst>
        </pc:spChg>
        <pc:spChg chg="mod">
          <ac:chgData name="Thomas Haugland Rudfoss" userId="ac7031b9-5e94-4137-a480-17987654c246" providerId="ADAL" clId="{ED20E548-6315-4F1C-8953-A7E99C3805CB}" dt="2020-10-08T07:36:54.400" v="7679" actId="20577"/>
          <ac:spMkLst>
            <pc:docMk/>
            <pc:sldMk cId="1168893182" sldId="299"/>
            <ac:spMk id="3" creationId="{A836F1E0-867E-443A-9255-761D766F15C0}"/>
          </ac:spMkLst>
        </pc:spChg>
        <pc:picChg chg="add mod">
          <ac:chgData name="Thomas Haugland Rudfoss" userId="ac7031b9-5e94-4137-a480-17987654c246" providerId="ADAL" clId="{ED20E548-6315-4F1C-8953-A7E99C3805CB}" dt="2020-10-08T06:20:23.748" v="6783" actId="1076"/>
          <ac:picMkLst>
            <pc:docMk/>
            <pc:sldMk cId="1168893182" sldId="299"/>
            <ac:picMk id="5" creationId="{0609F4EA-D62D-4756-A7E4-465B076A0710}"/>
          </ac:picMkLst>
        </pc:picChg>
      </pc:sldChg>
      <pc:sldChg chg="addSp delSp modSp mod">
        <pc:chgData name="Thomas Haugland Rudfoss" userId="ac7031b9-5e94-4137-a480-17987654c246" providerId="ADAL" clId="{ED20E548-6315-4F1C-8953-A7E99C3805CB}" dt="2020-10-08T06:09:14.138" v="6628" actId="1076"/>
        <pc:sldMkLst>
          <pc:docMk/>
          <pc:sldMk cId="382430826" sldId="300"/>
        </pc:sldMkLst>
        <pc:picChg chg="add del">
          <ac:chgData name="Thomas Haugland Rudfoss" userId="ac7031b9-5e94-4137-a480-17987654c246" providerId="ADAL" clId="{ED20E548-6315-4F1C-8953-A7E99C3805CB}" dt="2020-10-08T06:09:03.356" v="6624" actId="478"/>
          <ac:picMkLst>
            <pc:docMk/>
            <pc:sldMk cId="382430826" sldId="300"/>
            <ac:picMk id="5" creationId="{3735AC4B-A3AB-421D-9B66-8787F52D80DF}"/>
          </ac:picMkLst>
        </pc:picChg>
        <pc:picChg chg="add mod">
          <ac:chgData name="Thomas Haugland Rudfoss" userId="ac7031b9-5e94-4137-a480-17987654c246" providerId="ADAL" clId="{ED20E548-6315-4F1C-8953-A7E99C3805CB}" dt="2020-10-08T06:09:14.138" v="6628" actId="1076"/>
          <ac:picMkLst>
            <pc:docMk/>
            <pc:sldMk cId="382430826" sldId="300"/>
            <ac:picMk id="7" creationId="{95E35128-B30D-4B94-A6CE-0C7ABAB4959E}"/>
          </ac:picMkLst>
        </pc:picChg>
      </pc:sldChg>
      <pc:sldChg chg="modSp del mod">
        <pc:chgData name="Thomas Haugland Rudfoss" userId="ac7031b9-5e94-4137-a480-17987654c246" providerId="ADAL" clId="{ED20E548-6315-4F1C-8953-A7E99C3805CB}" dt="2020-10-09T05:46:34.827" v="9624" actId="47"/>
        <pc:sldMkLst>
          <pc:docMk/>
          <pc:sldMk cId="1881652689" sldId="301"/>
        </pc:sldMkLst>
        <pc:spChg chg="mod">
          <ac:chgData name="Thomas Haugland Rudfoss" userId="ac7031b9-5e94-4137-a480-17987654c246" providerId="ADAL" clId="{ED20E548-6315-4F1C-8953-A7E99C3805CB}" dt="2020-10-07T05:38:48.412" v="2469" actId="20577"/>
          <ac:spMkLst>
            <pc:docMk/>
            <pc:sldMk cId="1881652689" sldId="301"/>
            <ac:spMk id="2" creationId="{33ACFAB1-C85E-4EF6-8603-08836FE7912B}"/>
          </ac:spMkLst>
        </pc:spChg>
      </pc:sldChg>
      <pc:sldChg chg="modSp new mod modNotesTx">
        <pc:chgData name="Thomas Haugland Rudfoss" userId="ac7031b9-5e94-4137-a480-17987654c246" providerId="ADAL" clId="{ED20E548-6315-4F1C-8953-A7E99C3805CB}" dt="2020-10-07T05:22:37.230" v="1933" actId="20577"/>
        <pc:sldMkLst>
          <pc:docMk/>
          <pc:sldMk cId="975218386" sldId="302"/>
        </pc:sldMkLst>
        <pc:spChg chg="mod">
          <ac:chgData name="Thomas Haugland Rudfoss" userId="ac7031b9-5e94-4137-a480-17987654c246" providerId="ADAL" clId="{ED20E548-6315-4F1C-8953-A7E99C3805CB}" dt="2020-10-07T05:21:37.281" v="1703" actId="20577"/>
          <ac:spMkLst>
            <pc:docMk/>
            <pc:sldMk cId="975218386" sldId="302"/>
            <ac:spMk id="2" creationId="{1DE9C040-A2A3-439F-88B7-AB8845338E28}"/>
          </ac:spMkLst>
        </pc:spChg>
        <pc:spChg chg="mod">
          <ac:chgData name="Thomas Haugland Rudfoss" userId="ac7031b9-5e94-4137-a480-17987654c246" providerId="ADAL" clId="{ED20E548-6315-4F1C-8953-A7E99C3805CB}" dt="2020-10-07T04:37:07.060" v="15" actId="20577"/>
          <ac:spMkLst>
            <pc:docMk/>
            <pc:sldMk cId="975218386" sldId="302"/>
            <ac:spMk id="3" creationId="{7528D0BD-76B2-45B9-8C57-524812C17201}"/>
          </ac:spMkLst>
        </pc:spChg>
      </pc:sldChg>
      <pc:sldChg chg="new del">
        <pc:chgData name="Thomas Haugland Rudfoss" userId="ac7031b9-5e94-4137-a480-17987654c246" providerId="ADAL" clId="{ED20E548-6315-4F1C-8953-A7E99C3805CB}" dt="2020-10-07T04:39:59.796" v="63" actId="47"/>
        <pc:sldMkLst>
          <pc:docMk/>
          <pc:sldMk cId="3489470306" sldId="303"/>
        </pc:sldMkLst>
      </pc:sldChg>
      <pc:sldChg chg="modSp new mod modNotesTx">
        <pc:chgData name="Thomas Haugland Rudfoss" userId="ac7031b9-5e94-4137-a480-17987654c246" providerId="ADAL" clId="{ED20E548-6315-4F1C-8953-A7E99C3805CB}" dt="2020-10-07T05:20:50.927" v="1582" actId="20577"/>
        <pc:sldMkLst>
          <pc:docMk/>
          <pc:sldMk cId="3815397065" sldId="303"/>
        </pc:sldMkLst>
        <pc:spChg chg="mod">
          <ac:chgData name="Thomas Haugland Rudfoss" userId="ac7031b9-5e94-4137-a480-17987654c246" providerId="ADAL" clId="{ED20E548-6315-4F1C-8953-A7E99C3805CB}" dt="2020-10-07T04:40:50.130" v="83" actId="20577"/>
          <ac:spMkLst>
            <pc:docMk/>
            <pc:sldMk cId="3815397065" sldId="303"/>
            <ac:spMk id="3" creationId="{9485DC70-31B6-4D2D-9101-22EE99C20D84}"/>
          </ac:spMkLst>
        </pc:spChg>
      </pc:sldChg>
      <pc:sldChg chg="modSp new mod ord">
        <pc:chgData name="Thomas Haugland Rudfoss" userId="ac7031b9-5e94-4137-a480-17987654c246" providerId="ADAL" clId="{ED20E548-6315-4F1C-8953-A7E99C3805CB}" dt="2020-10-07T05:18:38.110" v="1373"/>
        <pc:sldMkLst>
          <pc:docMk/>
          <pc:sldMk cId="2799935693" sldId="304"/>
        </pc:sldMkLst>
        <pc:spChg chg="mod">
          <ac:chgData name="Thomas Haugland Rudfoss" userId="ac7031b9-5e94-4137-a480-17987654c246" providerId="ADAL" clId="{ED20E548-6315-4F1C-8953-A7E99C3805CB}" dt="2020-10-07T05:12:20.336" v="1283" actId="20577"/>
          <ac:spMkLst>
            <pc:docMk/>
            <pc:sldMk cId="2799935693" sldId="304"/>
            <ac:spMk id="2" creationId="{4789AE98-9E03-48AD-AE18-FD116887B3B6}"/>
          </ac:spMkLst>
        </pc:spChg>
        <pc:spChg chg="mod">
          <ac:chgData name="Thomas Haugland Rudfoss" userId="ac7031b9-5e94-4137-a480-17987654c246" providerId="ADAL" clId="{ED20E548-6315-4F1C-8953-A7E99C3805CB}" dt="2020-10-07T04:41:13.252" v="114" actId="20577"/>
          <ac:spMkLst>
            <pc:docMk/>
            <pc:sldMk cId="2799935693" sldId="304"/>
            <ac:spMk id="3" creationId="{D72E04B1-4F12-4C35-A230-53EAC87EEB06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7T05:20:37.209" v="1564"/>
        <pc:sldMkLst>
          <pc:docMk/>
          <pc:sldMk cId="371505788" sldId="305"/>
        </pc:sldMkLst>
        <pc:spChg chg="mod">
          <ac:chgData name="Thomas Haugland Rudfoss" userId="ac7031b9-5e94-4137-a480-17987654c246" providerId="ADAL" clId="{ED20E548-6315-4F1C-8953-A7E99C3805CB}" dt="2020-10-07T05:20:37.209" v="1564"/>
          <ac:spMkLst>
            <pc:docMk/>
            <pc:sldMk cId="371505788" sldId="305"/>
            <ac:spMk id="2" creationId="{B2170C46-E246-4D46-BBE3-8E4323D905A5}"/>
          </ac:spMkLst>
        </pc:spChg>
        <pc:spChg chg="mod">
          <ac:chgData name="Thomas Haugland Rudfoss" userId="ac7031b9-5e94-4137-a480-17987654c246" providerId="ADAL" clId="{ED20E548-6315-4F1C-8953-A7E99C3805CB}" dt="2020-10-07T04:48:07.900" v="624" actId="20577"/>
          <ac:spMkLst>
            <pc:docMk/>
            <pc:sldMk cId="371505788" sldId="305"/>
            <ac:spMk id="3" creationId="{055530F8-1D7A-4591-A691-FD35504C31AA}"/>
          </ac:spMkLst>
        </pc:spChg>
      </pc:sldChg>
      <pc:sldChg chg="modSp new del mod ord modNotesTx">
        <pc:chgData name="Thomas Haugland Rudfoss" userId="ac7031b9-5e94-4137-a480-17987654c246" providerId="ADAL" clId="{ED20E548-6315-4F1C-8953-A7E99C3805CB}" dt="2020-10-08T11:45:02.551" v="8227" actId="47"/>
        <pc:sldMkLst>
          <pc:docMk/>
          <pc:sldMk cId="787369158" sldId="306"/>
        </pc:sldMkLst>
        <pc:spChg chg="mod">
          <ac:chgData name="Thomas Haugland Rudfoss" userId="ac7031b9-5e94-4137-a480-17987654c246" providerId="ADAL" clId="{ED20E548-6315-4F1C-8953-A7E99C3805CB}" dt="2020-10-07T05:17:19.504" v="1302" actId="6549"/>
          <ac:spMkLst>
            <pc:docMk/>
            <pc:sldMk cId="787369158" sldId="306"/>
            <ac:spMk id="2" creationId="{C3D0F3C2-49A3-43AE-8491-562BC790A77D}"/>
          </ac:spMkLst>
        </pc:spChg>
        <pc:spChg chg="mod">
          <ac:chgData name="Thomas Haugland Rudfoss" userId="ac7031b9-5e94-4137-a480-17987654c246" providerId="ADAL" clId="{ED20E548-6315-4F1C-8953-A7E99C3805CB}" dt="2020-10-07T05:10:54.112" v="1242" actId="20577"/>
          <ac:spMkLst>
            <pc:docMk/>
            <pc:sldMk cId="787369158" sldId="306"/>
            <ac:spMk id="3" creationId="{7D23A0A6-3453-4D3C-9B44-32BA3186B2F7}"/>
          </ac:spMkLst>
        </pc:spChg>
      </pc:sldChg>
      <pc:sldChg chg="modSp new mod addCm delCm modNotesTx">
        <pc:chgData name="Thomas Haugland Rudfoss" userId="ac7031b9-5e94-4137-a480-17987654c246" providerId="ADAL" clId="{ED20E548-6315-4F1C-8953-A7E99C3805CB}" dt="2020-10-09T05:32:05.735" v="9616" actId="20577"/>
        <pc:sldMkLst>
          <pc:docMk/>
          <pc:sldMk cId="576555157" sldId="307"/>
        </pc:sldMkLst>
        <pc:spChg chg="mod">
          <ac:chgData name="Thomas Haugland Rudfoss" userId="ac7031b9-5e94-4137-a480-17987654c246" providerId="ADAL" clId="{ED20E548-6315-4F1C-8953-A7E99C3805CB}" dt="2020-10-07T05:37:26.877" v="2387" actId="20577"/>
          <ac:spMkLst>
            <pc:docMk/>
            <pc:sldMk cId="576555157" sldId="307"/>
            <ac:spMk id="2" creationId="{D02A618B-E8D8-4F97-81BB-ED7F432F0438}"/>
          </ac:spMkLst>
        </pc:spChg>
        <pc:spChg chg="mod">
          <ac:chgData name="Thomas Haugland Rudfoss" userId="ac7031b9-5e94-4137-a480-17987654c246" providerId="ADAL" clId="{ED20E548-6315-4F1C-8953-A7E99C3805CB}" dt="2020-10-08T14:41:43.112" v="8902" actId="6549"/>
          <ac:spMkLst>
            <pc:docMk/>
            <pc:sldMk cId="576555157" sldId="307"/>
            <ac:spMk id="3" creationId="{6C3C2923-87C3-4670-A924-975C45FFAD4B}"/>
          </ac:spMkLst>
        </pc:spChg>
      </pc:sldChg>
      <pc:sldChg chg="modSp new mod ord modNotesTx">
        <pc:chgData name="Thomas Haugland Rudfoss" userId="ac7031b9-5e94-4137-a480-17987654c246" providerId="ADAL" clId="{ED20E548-6315-4F1C-8953-A7E99C3805CB}" dt="2020-10-07T05:44:21.086" v="3182" actId="20577"/>
        <pc:sldMkLst>
          <pc:docMk/>
          <pc:sldMk cId="3791537925" sldId="308"/>
        </pc:sldMkLst>
        <pc:spChg chg="mod">
          <ac:chgData name="Thomas Haugland Rudfoss" userId="ac7031b9-5e94-4137-a480-17987654c246" providerId="ADAL" clId="{ED20E548-6315-4F1C-8953-A7E99C3805CB}" dt="2020-10-07T05:43:53.311" v="3119" actId="20577"/>
          <ac:spMkLst>
            <pc:docMk/>
            <pc:sldMk cId="3791537925" sldId="308"/>
            <ac:spMk id="2" creationId="{AF363FF9-B831-4482-A40F-372A99DE7A31}"/>
          </ac:spMkLst>
        </pc:spChg>
        <pc:spChg chg="mod">
          <ac:chgData name="Thomas Haugland Rudfoss" userId="ac7031b9-5e94-4137-a480-17987654c246" providerId="ADAL" clId="{ED20E548-6315-4F1C-8953-A7E99C3805CB}" dt="2020-10-07T05:41:01.197" v="2485" actId="20577"/>
          <ac:spMkLst>
            <pc:docMk/>
            <pc:sldMk cId="3791537925" sldId="308"/>
            <ac:spMk id="3" creationId="{36318E30-E098-412C-9155-EF8F9638BC7A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7T05:42:06.444" v="2737" actId="20577"/>
        <pc:sldMkLst>
          <pc:docMk/>
          <pc:sldMk cId="3315798770" sldId="309"/>
        </pc:sldMkLst>
        <pc:spChg chg="mod">
          <ac:chgData name="Thomas Haugland Rudfoss" userId="ac7031b9-5e94-4137-a480-17987654c246" providerId="ADAL" clId="{ED20E548-6315-4F1C-8953-A7E99C3805CB}" dt="2020-10-07T05:42:06.444" v="2737" actId="20577"/>
          <ac:spMkLst>
            <pc:docMk/>
            <pc:sldMk cId="3315798770" sldId="309"/>
            <ac:spMk id="2" creationId="{FDE66525-B2C2-456E-863B-05D69FFC0070}"/>
          </ac:spMkLst>
        </pc:spChg>
        <pc:spChg chg="mod">
          <ac:chgData name="Thomas Haugland Rudfoss" userId="ac7031b9-5e94-4137-a480-17987654c246" providerId="ADAL" clId="{ED20E548-6315-4F1C-8953-A7E99C3805CB}" dt="2020-10-07T05:41:52.701" v="2661" actId="20577"/>
          <ac:spMkLst>
            <pc:docMk/>
            <pc:sldMk cId="3315798770" sldId="309"/>
            <ac:spMk id="3" creationId="{E4D2D360-AA56-462E-AB1B-145255AF4C92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7T05:50:16.158" v="4765" actId="20577"/>
        <pc:sldMkLst>
          <pc:docMk/>
          <pc:sldMk cId="2069891638" sldId="310"/>
        </pc:sldMkLst>
        <pc:spChg chg="mod">
          <ac:chgData name="Thomas Haugland Rudfoss" userId="ac7031b9-5e94-4137-a480-17987654c246" providerId="ADAL" clId="{ED20E548-6315-4F1C-8953-A7E99C3805CB}" dt="2020-10-07T05:50:16.158" v="4765" actId="20577"/>
          <ac:spMkLst>
            <pc:docMk/>
            <pc:sldMk cId="2069891638" sldId="310"/>
            <ac:spMk id="2" creationId="{026458FD-2AEA-46E1-972A-B6C3D5EE78B4}"/>
          </ac:spMkLst>
        </pc:spChg>
        <pc:spChg chg="mod">
          <ac:chgData name="Thomas Haugland Rudfoss" userId="ac7031b9-5e94-4137-a480-17987654c246" providerId="ADAL" clId="{ED20E548-6315-4F1C-8953-A7E99C3805CB}" dt="2020-10-07T05:44:28.077" v="3199" actId="20577"/>
          <ac:spMkLst>
            <pc:docMk/>
            <pc:sldMk cId="2069891638" sldId="310"/>
            <ac:spMk id="3" creationId="{84AFC1A7-3E39-4F5E-AF65-A461AFDEAA28}"/>
          </ac:spMkLst>
        </pc:spChg>
      </pc:sldChg>
      <pc:sldChg chg="modSp add mod ord modNotesTx">
        <pc:chgData name="Thomas Haugland Rudfoss" userId="ac7031b9-5e94-4137-a480-17987654c246" providerId="ADAL" clId="{ED20E548-6315-4F1C-8953-A7E99C3805CB}" dt="2020-10-08T05:12:54.269" v="5473" actId="20577"/>
        <pc:sldMkLst>
          <pc:docMk/>
          <pc:sldMk cId="1183973117" sldId="311"/>
        </pc:sldMkLst>
        <pc:spChg chg="mod">
          <ac:chgData name="Thomas Haugland Rudfoss" userId="ac7031b9-5e94-4137-a480-17987654c246" providerId="ADAL" clId="{ED20E548-6315-4F1C-8953-A7E99C3805CB}" dt="2020-10-08T05:11:10.042" v="5468" actId="20577"/>
          <ac:spMkLst>
            <pc:docMk/>
            <pc:sldMk cId="1183973117" sldId="311"/>
            <ac:spMk id="2" creationId="{026458FD-2AEA-46E1-972A-B6C3D5EE78B4}"/>
          </ac:spMkLst>
        </pc:spChg>
        <pc:spChg chg="mod">
          <ac:chgData name="Thomas Haugland Rudfoss" userId="ac7031b9-5e94-4137-a480-17987654c246" providerId="ADAL" clId="{ED20E548-6315-4F1C-8953-A7E99C3805CB}" dt="2020-10-08T05:12:54.269" v="5473" actId="20577"/>
          <ac:spMkLst>
            <pc:docMk/>
            <pc:sldMk cId="1183973117" sldId="311"/>
            <ac:spMk id="3" creationId="{84AFC1A7-3E39-4F5E-AF65-A461AFDEAA28}"/>
          </ac:spMkLst>
        </pc:spChg>
      </pc:sldChg>
      <pc:sldChg chg="modSp mod">
        <pc:chgData name="Thomas Haugland Rudfoss" userId="ac7031b9-5e94-4137-a480-17987654c246" providerId="ADAL" clId="{ED20E548-6315-4F1C-8953-A7E99C3805CB}" dt="2020-10-09T06:58:45.489" v="10159" actId="20577"/>
        <pc:sldMkLst>
          <pc:docMk/>
          <pc:sldMk cId="1192252731" sldId="312"/>
        </pc:sldMkLst>
        <pc:spChg chg="mod">
          <ac:chgData name="Thomas Haugland Rudfoss" userId="ac7031b9-5e94-4137-a480-17987654c246" providerId="ADAL" clId="{ED20E548-6315-4F1C-8953-A7E99C3805CB}" dt="2020-10-09T06:58:45.489" v="10159" actId="20577"/>
          <ac:spMkLst>
            <pc:docMk/>
            <pc:sldMk cId="1192252731" sldId="312"/>
            <ac:spMk id="2" creationId="{C934305C-C543-4687-8ECE-317062BE3740}"/>
          </ac:spMkLst>
        </pc:spChg>
        <pc:spChg chg="mod">
          <ac:chgData name="Thomas Haugland Rudfoss" userId="ac7031b9-5e94-4137-a480-17987654c246" providerId="ADAL" clId="{ED20E548-6315-4F1C-8953-A7E99C3805CB}" dt="2020-10-08T06:55:51.089" v="7673" actId="20577"/>
          <ac:spMkLst>
            <pc:docMk/>
            <pc:sldMk cId="1192252731" sldId="312"/>
            <ac:spMk id="3" creationId="{29BF7718-5896-494B-A6C3-14A151D97A1F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8T06:20:15.897" v="6782"/>
        <pc:sldMkLst>
          <pc:docMk/>
          <pc:sldMk cId="1899283026" sldId="315"/>
        </pc:sldMkLst>
        <pc:spChg chg="mod">
          <ac:chgData name="Thomas Haugland Rudfoss" userId="ac7031b9-5e94-4137-a480-17987654c246" providerId="ADAL" clId="{ED20E548-6315-4F1C-8953-A7E99C3805CB}" dt="2020-10-08T06:20:15.897" v="6782"/>
          <ac:spMkLst>
            <pc:docMk/>
            <pc:sldMk cId="1899283026" sldId="315"/>
            <ac:spMk id="2" creationId="{030F17DE-0898-4E11-8CE9-BAE3FC395785}"/>
          </ac:spMkLst>
        </pc:spChg>
        <pc:spChg chg="mod">
          <ac:chgData name="Thomas Haugland Rudfoss" userId="ac7031b9-5e94-4137-a480-17987654c246" providerId="ADAL" clId="{ED20E548-6315-4F1C-8953-A7E99C3805CB}" dt="2020-10-07T12:07:06.306" v="5296" actId="20577"/>
          <ac:spMkLst>
            <pc:docMk/>
            <pc:sldMk cId="1899283026" sldId="315"/>
            <ac:spMk id="3" creationId="{1236D077-F56D-4E01-9416-20050007559A}"/>
          </ac:spMkLst>
        </pc:spChg>
      </pc:sldChg>
      <pc:sldChg chg="modSp mod">
        <pc:chgData name="Thomas Haugland Rudfoss" userId="ac7031b9-5e94-4137-a480-17987654c246" providerId="ADAL" clId="{ED20E548-6315-4F1C-8953-A7E99C3805CB}" dt="2020-10-09T05:47:36.173" v="9746" actId="20577"/>
        <pc:sldMkLst>
          <pc:docMk/>
          <pc:sldMk cId="1062723189" sldId="316"/>
        </pc:sldMkLst>
        <pc:spChg chg="mod">
          <ac:chgData name="Thomas Haugland Rudfoss" userId="ac7031b9-5e94-4137-a480-17987654c246" providerId="ADAL" clId="{ED20E548-6315-4F1C-8953-A7E99C3805CB}" dt="2020-10-09T05:47:36.173" v="9746" actId="20577"/>
          <ac:spMkLst>
            <pc:docMk/>
            <pc:sldMk cId="1062723189" sldId="316"/>
            <ac:spMk id="2" creationId="{B82ACEE2-F664-4200-8081-59167003CE5B}"/>
          </ac:spMkLst>
        </pc:spChg>
        <pc:spChg chg="mod">
          <ac:chgData name="Thomas Haugland Rudfoss" userId="ac7031b9-5e94-4137-a480-17987654c246" providerId="ADAL" clId="{ED20E548-6315-4F1C-8953-A7E99C3805CB}" dt="2020-10-09T05:46:27.008" v="9623" actId="20577"/>
          <ac:spMkLst>
            <pc:docMk/>
            <pc:sldMk cId="1062723189" sldId="316"/>
            <ac:spMk id="3" creationId="{D973911E-605F-4746-8A33-80B59266A3B0}"/>
          </ac:spMkLst>
        </pc:spChg>
      </pc:sldChg>
      <pc:sldChg chg="ord">
        <pc:chgData name="Thomas Haugland Rudfoss" userId="ac7031b9-5e94-4137-a480-17987654c246" providerId="ADAL" clId="{ED20E548-6315-4F1C-8953-A7E99C3805CB}" dt="2020-10-08T05:37:28.168" v="5475"/>
        <pc:sldMkLst>
          <pc:docMk/>
          <pc:sldMk cId="4190108797" sldId="319"/>
        </pc:sldMkLst>
      </pc:sldChg>
      <pc:sldChg chg="modSp mod ord">
        <pc:chgData name="Thomas Haugland Rudfoss" userId="ac7031b9-5e94-4137-a480-17987654c246" providerId="ADAL" clId="{ED20E548-6315-4F1C-8953-A7E99C3805CB}" dt="2020-10-08T13:44:19.942" v="8681"/>
        <pc:sldMkLst>
          <pc:docMk/>
          <pc:sldMk cId="2480003652" sldId="320"/>
        </pc:sldMkLst>
        <pc:spChg chg="mod">
          <ac:chgData name="Thomas Haugland Rudfoss" userId="ac7031b9-5e94-4137-a480-17987654c246" providerId="ADAL" clId="{ED20E548-6315-4F1C-8953-A7E99C3805CB}" dt="2020-10-08T06:10:47.801" v="6772" actId="20577"/>
          <ac:spMkLst>
            <pc:docMk/>
            <pc:sldMk cId="2480003652" sldId="320"/>
            <ac:spMk id="2" creationId="{2D51DDB3-E790-4EB8-B92A-002ADA1E9A65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8T10:16:06.699" v="7685" actId="20577"/>
        <pc:sldMkLst>
          <pc:docMk/>
          <pc:sldMk cId="3049282377" sldId="321"/>
        </pc:sldMkLst>
        <pc:spChg chg="mod">
          <ac:chgData name="Thomas Haugland Rudfoss" userId="ac7031b9-5e94-4137-a480-17987654c246" providerId="ADAL" clId="{ED20E548-6315-4F1C-8953-A7E99C3805CB}" dt="2020-10-08T10:16:06.699" v="7685" actId="20577"/>
          <ac:spMkLst>
            <pc:docMk/>
            <pc:sldMk cId="3049282377" sldId="321"/>
            <ac:spMk id="2" creationId="{2630E649-E95B-4326-876F-BF4C4912AD24}"/>
          </ac:spMkLst>
        </pc:spChg>
        <pc:spChg chg="mod">
          <ac:chgData name="Thomas Haugland Rudfoss" userId="ac7031b9-5e94-4137-a480-17987654c246" providerId="ADAL" clId="{ED20E548-6315-4F1C-8953-A7E99C3805CB}" dt="2020-10-08T05:44:23.291" v="6496" actId="20577"/>
          <ac:spMkLst>
            <pc:docMk/>
            <pc:sldMk cId="3049282377" sldId="321"/>
            <ac:spMk id="3" creationId="{4A5D7A38-0822-466F-B0A4-F8F733AD1CC1}"/>
          </ac:spMkLst>
        </pc:spChg>
      </pc:sldChg>
      <pc:sldChg chg="modSp add mod">
        <pc:chgData name="Thomas Haugland Rudfoss" userId="ac7031b9-5e94-4137-a480-17987654c246" providerId="ADAL" clId="{ED20E548-6315-4F1C-8953-A7E99C3805CB}" dt="2020-10-08T05:49:22.105" v="6497"/>
        <pc:sldMkLst>
          <pc:docMk/>
          <pc:sldMk cId="2834103186" sldId="322"/>
        </pc:sldMkLst>
        <pc:spChg chg="mod">
          <ac:chgData name="Thomas Haugland Rudfoss" userId="ac7031b9-5e94-4137-a480-17987654c246" providerId="ADAL" clId="{ED20E548-6315-4F1C-8953-A7E99C3805CB}" dt="2020-10-08T05:40:39.018" v="5841" actId="20577"/>
          <ac:spMkLst>
            <pc:docMk/>
            <pc:sldMk cId="2834103186" sldId="322"/>
            <ac:spMk id="2" creationId="{2630E649-E95B-4326-876F-BF4C4912AD24}"/>
          </ac:spMkLst>
        </pc:spChg>
        <pc:spChg chg="mod">
          <ac:chgData name="Thomas Haugland Rudfoss" userId="ac7031b9-5e94-4137-a480-17987654c246" providerId="ADAL" clId="{ED20E548-6315-4F1C-8953-A7E99C3805CB}" dt="2020-10-08T05:49:22.105" v="6497"/>
          <ac:spMkLst>
            <pc:docMk/>
            <pc:sldMk cId="2834103186" sldId="322"/>
            <ac:spMk id="3" creationId="{4A5D7A38-0822-466F-B0A4-F8F733AD1CC1}"/>
          </ac:spMkLst>
        </pc:spChg>
      </pc:sldChg>
      <pc:sldChg chg="addSp modSp new mod modNotesTx">
        <pc:chgData name="Thomas Haugland Rudfoss" userId="ac7031b9-5e94-4137-a480-17987654c246" providerId="ADAL" clId="{ED20E548-6315-4F1C-8953-A7E99C3805CB}" dt="2020-10-08T11:44:37.214" v="8225" actId="20577"/>
        <pc:sldMkLst>
          <pc:docMk/>
          <pc:sldMk cId="1408372312" sldId="323"/>
        </pc:sldMkLst>
        <pc:spChg chg="mod">
          <ac:chgData name="Thomas Haugland Rudfoss" userId="ac7031b9-5e94-4137-a480-17987654c246" providerId="ADAL" clId="{ED20E548-6315-4F1C-8953-A7E99C3805CB}" dt="2020-10-08T10:33:16.344" v="7730" actId="20577"/>
          <ac:spMkLst>
            <pc:docMk/>
            <pc:sldMk cId="1408372312" sldId="323"/>
            <ac:spMk id="2" creationId="{69799E02-9CD8-48C8-85BB-377DBCBEA9E9}"/>
          </ac:spMkLst>
        </pc:spChg>
        <pc:spChg chg="mod">
          <ac:chgData name="Thomas Haugland Rudfoss" userId="ac7031b9-5e94-4137-a480-17987654c246" providerId="ADAL" clId="{ED20E548-6315-4F1C-8953-A7E99C3805CB}" dt="2020-10-08T05:42:14.864" v="6039" actId="6549"/>
          <ac:spMkLst>
            <pc:docMk/>
            <pc:sldMk cId="1408372312" sldId="323"/>
            <ac:spMk id="3" creationId="{0EFA2FBB-C922-4D47-861A-22988CF0F2E8}"/>
          </ac:spMkLst>
        </pc:spChg>
        <pc:picChg chg="add mod">
          <ac:chgData name="Thomas Haugland Rudfoss" userId="ac7031b9-5e94-4137-a480-17987654c246" providerId="ADAL" clId="{ED20E548-6315-4F1C-8953-A7E99C3805CB}" dt="2020-10-08T10:33:18.409" v="7731" actId="1076"/>
          <ac:picMkLst>
            <pc:docMk/>
            <pc:sldMk cId="1408372312" sldId="323"/>
            <ac:picMk id="5" creationId="{26FFB70C-5A96-4BE0-8E07-02AD5999FD73}"/>
          </ac:picMkLst>
        </pc:picChg>
      </pc:sldChg>
      <pc:sldChg chg="modSp new mod">
        <pc:chgData name="Thomas Haugland Rudfoss" userId="ac7031b9-5e94-4137-a480-17987654c246" providerId="ADAL" clId="{ED20E548-6315-4F1C-8953-A7E99C3805CB}" dt="2020-10-08T06:22:28.346" v="6917" actId="20577"/>
        <pc:sldMkLst>
          <pc:docMk/>
          <pc:sldMk cId="22241430" sldId="324"/>
        </pc:sldMkLst>
        <pc:spChg chg="mod">
          <ac:chgData name="Thomas Haugland Rudfoss" userId="ac7031b9-5e94-4137-a480-17987654c246" providerId="ADAL" clId="{ED20E548-6315-4F1C-8953-A7E99C3805CB}" dt="2020-10-08T06:22:28.346" v="6917" actId="20577"/>
          <ac:spMkLst>
            <pc:docMk/>
            <pc:sldMk cId="22241430" sldId="324"/>
            <ac:spMk id="2" creationId="{5A377C3C-309E-4A61-9193-6CB38FC4222C}"/>
          </ac:spMkLst>
        </pc:spChg>
        <pc:spChg chg="mod">
          <ac:chgData name="Thomas Haugland Rudfoss" userId="ac7031b9-5e94-4137-a480-17987654c246" providerId="ADAL" clId="{ED20E548-6315-4F1C-8953-A7E99C3805CB}" dt="2020-10-08T06:21:35.507" v="6798" actId="20577"/>
          <ac:spMkLst>
            <pc:docMk/>
            <pc:sldMk cId="22241430" sldId="324"/>
            <ac:spMk id="3" creationId="{B8502280-F1B0-49CE-B696-08016F31489E}"/>
          </ac:spMkLst>
        </pc:spChg>
      </pc:sldChg>
      <pc:sldChg chg="modSp new mod modNotesTx">
        <pc:chgData name="Thomas Haugland Rudfoss" userId="ac7031b9-5e94-4137-a480-17987654c246" providerId="ADAL" clId="{ED20E548-6315-4F1C-8953-A7E99C3805CB}" dt="2020-10-09T04:45:51.526" v="9172" actId="20577"/>
        <pc:sldMkLst>
          <pc:docMk/>
          <pc:sldMk cId="458678937" sldId="325"/>
        </pc:sldMkLst>
        <pc:spChg chg="mod">
          <ac:chgData name="Thomas Haugland Rudfoss" userId="ac7031b9-5e94-4137-a480-17987654c246" providerId="ADAL" clId="{ED20E548-6315-4F1C-8953-A7E99C3805CB}" dt="2020-10-09T04:45:51.526" v="9172" actId="20577"/>
          <ac:spMkLst>
            <pc:docMk/>
            <pc:sldMk cId="458678937" sldId="325"/>
            <ac:spMk id="2" creationId="{12EA1F6F-A452-4F31-9334-92F17D4AA870}"/>
          </ac:spMkLst>
        </pc:spChg>
        <pc:spChg chg="mod">
          <ac:chgData name="Thomas Haugland Rudfoss" userId="ac7031b9-5e94-4137-a480-17987654c246" providerId="ADAL" clId="{ED20E548-6315-4F1C-8953-A7E99C3805CB}" dt="2020-10-08T06:24:47.124" v="7066" actId="20577"/>
          <ac:spMkLst>
            <pc:docMk/>
            <pc:sldMk cId="458678937" sldId="325"/>
            <ac:spMk id="3" creationId="{43788C52-B766-4A63-BEFE-AFADD3E84118}"/>
          </ac:spMkLst>
        </pc:spChg>
      </pc:sldChg>
      <pc:sldChg chg="modSp new mod modNotesTx">
        <pc:chgData name="Thomas Haugland Rudfoss" userId="ac7031b9-5e94-4137-a480-17987654c246" providerId="ADAL" clId="{ED20E548-6315-4F1C-8953-A7E99C3805CB}" dt="2020-10-09T05:31:23.057" v="9547" actId="20577"/>
        <pc:sldMkLst>
          <pc:docMk/>
          <pc:sldMk cId="1892948220" sldId="326"/>
        </pc:sldMkLst>
        <pc:spChg chg="mod">
          <ac:chgData name="Thomas Haugland Rudfoss" userId="ac7031b9-5e94-4137-a480-17987654c246" providerId="ADAL" clId="{ED20E548-6315-4F1C-8953-A7E99C3805CB}" dt="2020-10-08T06:27:29.457" v="7541" actId="20577"/>
          <ac:spMkLst>
            <pc:docMk/>
            <pc:sldMk cId="1892948220" sldId="326"/>
            <ac:spMk id="2" creationId="{3F788426-AB0B-4DE8-8403-D3B1C3750094}"/>
          </ac:spMkLst>
        </pc:spChg>
        <pc:spChg chg="mod">
          <ac:chgData name="Thomas Haugland Rudfoss" userId="ac7031b9-5e94-4137-a480-17987654c246" providerId="ADAL" clId="{ED20E548-6315-4F1C-8953-A7E99C3805CB}" dt="2020-10-08T06:26:47.443" v="7362" actId="20577"/>
          <ac:spMkLst>
            <pc:docMk/>
            <pc:sldMk cId="1892948220" sldId="326"/>
            <ac:spMk id="3" creationId="{92D47407-5FB4-4E0D-B1DB-5D50D4AFB3AE}"/>
          </ac:spMkLst>
        </pc:spChg>
      </pc:sldChg>
      <pc:sldChg chg="delSp new mod ord modClrScheme chgLayout modNotesTx">
        <pc:chgData name="Thomas Haugland Rudfoss" userId="ac7031b9-5e94-4137-a480-17987654c246" providerId="ADAL" clId="{ED20E548-6315-4F1C-8953-A7E99C3805CB}" dt="2020-10-08T06:40:32.495" v="7590"/>
        <pc:sldMkLst>
          <pc:docMk/>
          <pc:sldMk cId="1630451947" sldId="327"/>
        </pc:sldMkLst>
        <pc:spChg chg="del">
          <ac:chgData name="Thomas Haugland Rudfoss" userId="ac7031b9-5e94-4137-a480-17987654c246" providerId="ADAL" clId="{ED20E548-6315-4F1C-8953-A7E99C3805CB}" dt="2020-10-08T06:40:21.953" v="7572" actId="700"/>
          <ac:spMkLst>
            <pc:docMk/>
            <pc:sldMk cId="1630451947" sldId="327"/>
            <ac:spMk id="2" creationId="{BCA61580-1AA8-41CC-88A5-0CB429BBFB11}"/>
          </ac:spMkLst>
        </pc:spChg>
        <pc:spChg chg="del">
          <ac:chgData name="Thomas Haugland Rudfoss" userId="ac7031b9-5e94-4137-a480-17987654c246" providerId="ADAL" clId="{ED20E548-6315-4F1C-8953-A7E99C3805CB}" dt="2020-10-08T06:40:21.953" v="7572" actId="700"/>
          <ac:spMkLst>
            <pc:docMk/>
            <pc:sldMk cId="1630451947" sldId="327"/>
            <ac:spMk id="3" creationId="{70D3916A-A186-42C9-8110-A88392404EF9}"/>
          </ac:spMkLst>
        </pc:spChg>
      </pc:sldChg>
      <pc:sldChg chg="modSp new mod ord">
        <pc:chgData name="Thomas Haugland Rudfoss" userId="ac7031b9-5e94-4137-a480-17987654c246" providerId="ADAL" clId="{ED20E548-6315-4F1C-8953-A7E99C3805CB}" dt="2020-10-08T14:42:10.672" v="8966" actId="20577"/>
        <pc:sldMkLst>
          <pc:docMk/>
          <pc:sldMk cId="1889223049" sldId="328"/>
        </pc:sldMkLst>
        <pc:spChg chg="mod">
          <ac:chgData name="Thomas Haugland Rudfoss" userId="ac7031b9-5e94-4137-a480-17987654c246" providerId="ADAL" clId="{ED20E548-6315-4F1C-8953-A7E99C3805CB}" dt="2020-10-08T14:42:10.672" v="8966" actId="20577"/>
          <ac:spMkLst>
            <pc:docMk/>
            <pc:sldMk cId="1889223049" sldId="328"/>
            <ac:spMk id="2" creationId="{3E8AFB55-1225-448F-8300-C5826CAD5187}"/>
          </ac:spMkLst>
        </pc:spChg>
        <pc:spChg chg="mod">
          <ac:chgData name="Thomas Haugland Rudfoss" userId="ac7031b9-5e94-4137-a480-17987654c246" providerId="ADAL" clId="{ED20E548-6315-4F1C-8953-A7E99C3805CB}" dt="2020-10-08T06:43:13.060" v="7620" actId="20577"/>
          <ac:spMkLst>
            <pc:docMk/>
            <pc:sldMk cId="1889223049" sldId="328"/>
            <ac:spMk id="3" creationId="{18F446F3-3A34-4DAC-BAD7-3FF715FACB51}"/>
          </ac:spMkLst>
        </pc:spChg>
      </pc:sldChg>
      <pc:sldChg chg="modSp new mod ord">
        <pc:chgData name="Thomas Haugland Rudfoss" userId="ac7031b9-5e94-4137-a480-17987654c246" providerId="ADAL" clId="{ED20E548-6315-4F1C-8953-A7E99C3805CB}" dt="2020-10-09T05:25:33.305" v="9525"/>
        <pc:sldMkLst>
          <pc:docMk/>
          <pc:sldMk cId="1898170061" sldId="329"/>
        </pc:sldMkLst>
        <pc:spChg chg="mod">
          <ac:chgData name="Thomas Haugland Rudfoss" userId="ac7031b9-5e94-4137-a480-17987654c246" providerId="ADAL" clId="{ED20E548-6315-4F1C-8953-A7E99C3805CB}" dt="2020-10-08T10:39:28.609" v="8110" actId="20577"/>
          <ac:spMkLst>
            <pc:docMk/>
            <pc:sldMk cId="1898170061" sldId="329"/>
            <ac:spMk id="2" creationId="{8B52ED86-118E-497B-8E38-CEF10961E1B5}"/>
          </ac:spMkLst>
        </pc:spChg>
        <pc:spChg chg="mod">
          <ac:chgData name="Thomas Haugland Rudfoss" userId="ac7031b9-5e94-4137-a480-17987654c246" providerId="ADAL" clId="{ED20E548-6315-4F1C-8953-A7E99C3805CB}" dt="2020-10-08T10:38:28.767" v="7817" actId="20577"/>
          <ac:spMkLst>
            <pc:docMk/>
            <pc:sldMk cId="1898170061" sldId="329"/>
            <ac:spMk id="3" creationId="{7D98EC78-C74A-4E7F-A38F-5FB033D1E96D}"/>
          </ac:spMkLst>
        </pc:spChg>
      </pc:sldChg>
      <pc:sldChg chg="addSp delSp modSp new mod modAnim addCm modNotesTx">
        <pc:chgData name="Thomas Haugland Rudfoss" userId="ac7031b9-5e94-4137-a480-17987654c246" providerId="ADAL" clId="{ED20E548-6315-4F1C-8953-A7E99C3805CB}" dt="2020-10-09T05:25:27.472" v="9523" actId="20577"/>
        <pc:sldMkLst>
          <pc:docMk/>
          <pc:sldMk cId="2545449457" sldId="330"/>
        </pc:sldMkLst>
        <pc:spChg chg="mod">
          <ac:chgData name="Thomas Haugland Rudfoss" userId="ac7031b9-5e94-4137-a480-17987654c246" providerId="ADAL" clId="{ED20E548-6315-4F1C-8953-A7E99C3805CB}" dt="2020-10-09T05:25:17.522" v="9500" actId="20577"/>
          <ac:spMkLst>
            <pc:docMk/>
            <pc:sldMk cId="2545449457" sldId="330"/>
            <ac:spMk id="3" creationId="{6C0E1764-4299-483A-9E41-8062AF3BD62C}"/>
          </ac:spMkLst>
        </pc:spChg>
        <pc:spChg chg="add mod">
          <ac:chgData name="Thomas Haugland Rudfoss" userId="ac7031b9-5e94-4137-a480-17987654c246" providerId="ADAL" clId="{ED20E548-6315-4F1C-8953-A7E99C3805CB}" dt="2020-10-09T05:23:38.035" v="9461" actId="1076"/>
          <ac:spMkLst>
            <pc:docMk/>
            <pc:sldMk cId="2545449457" sldId="330"/>
            <ac:spMk id="6" creationId="{F4413BA3-FC77-40ED-8D6D-51C8E1639678}"/>
          </ac:spMkLst>
        </pc:spChg>
        <pc:spChg chg="add mod">
          <ac:chgData name="Thomas Haugland Rudfoss" userId="ac7031b9-5e94-4137-a480-17987654c246" providerId="ADAL" clId="{ED20E548-6315-4F1C-8953-A7E99C3805CB}" dt="2020-10-09T05:24:32.611" v="9469" actId="6549"/>
          <ac:spMkLst>
            <pc:docMk/>
            <pc:sldMk cId="2545449457" sldId="330"/>
            <ac:spMk id="10" creationId="{F06C0ED6-D250-4C87-BFDF-105FB43E5ADE}"/>
          </ac:spMkLst>
        </pc:spChg>
        <pc:spChg chg="add mod">
          <ac:chgData name="Thomas Haugland Rudfoss" userId="ac7031b9-5e94-4137-a480-17987654c246" providerId="ADAL" clId="{ED20E548-6315-4F1C-8953-A7E99C3805CB}" dt="2020-10-09T05:24:34.038" v="9470" actId="6549"/>
          <ac:spMkLst>
            <pc:docMk/>
            <pc:sldMk cId="2545449457" sldId="330"/>
            <ac:spMk id="11" creationId="{641D403E-990F-4BB9-8A0A-880BFD440DA9}"/>
          </ac:spMkLst>
        </pc:spChg>
        <pc:picChg chg="add del">
          <ac:chgData name="Thomas Haugland Rudfoss" userId="ac7031b9-5e94-4137-a480-17987654c246" providerId="ADAL" clId="{ED20E548-6315-4F1C-8953-A7E99C3805CB}" dt="2020-10-08T11:33:15.630" v="8137" actId="478"/>
          <ac:picMkLst>
            <pc:docMk/>
            <pc:sldMk cId="2545449457" sldId="330"/>
            <ac:picMk id="5" creationId="{B7140F62-A8CA-430F-912F-DA66020D7285}"/>
          </ac:picMkLst>
        </pc:picChg>
        <pc:picChg chg="add mod modCrop">
          <ac:chgData name="Thomas Haugland Rudfoss" userId="ac7031b9-5e94-4137-a480-17987654c246" providerId="ADAL" clId="{ED20E548-6315-4F1C-8953-A7E99C3805CB}" dt="2020-10-09T05:19:57.657" v="9439" actId="1076"/>
          <ac:picMkLst>
            <pc:docMk/>
            <pc:sldMk cId="2545449457" sldId="330"/>
            <ac:picMk id="5" creationId="{C93A95D7-F97A-4B37-AEBF-C69F4FFC1F75}"/>
          </ac:picMkLst>
        </pc:picChg>
        <pc:picChg chg="add del mod">
          <ac:chgData name="Thomas Haugland Rudfoss" userId="ac7031b9-5e94-4137-a480-17987654c246" providerId="ADAL" clId="{ED20E548-6315-4F1C-8953-A7E99C3805CB}" dt="2020-10-08T11:34:10.059" v="8144" actId="478"/>
          <ac:picMkLst>
            <pc:docMk/>
            <pc:sldMk cId="2545449457" sldId="330"/>
            <ac:picMk id="7" creationId="{C12C2921-E058-4461-A6B2-2391396D6995}"/>
          </ac:picMkLst>
        </pc:picChg>
        <pc:picChg chg="add mod">
          <ac:chgData name="Thomas Haugland Rudfoss" userId="ac7031b9-5e94-4137-a480-17987654c246" providerId="ADAL" clId="{ED20E548-6315-4F1C-8953-A7E99C3805CB}" dt="2020-10-09T05:19:59.957" v="9440" actId="1076"/>
          <ac:picMkLst>
            <pc:docMk/>
            <pc:sldMk cId="2545449457" sldId="330"/>
            <ac:picMk id="9" creationId="{75E406EB-40F2-4BCA-9ADC-CDAEDC10BB22}"/>
          </ac:picMkLst>
        </pc:picChg>
      </pc:sldChg>
      <pc:sldChg chg="add">
        <pc:chgData name="Thomas Haugland Rudfoss" userId="ac7031b9-5e94-4137-a480-17987654c246" providerId="ADAL" clId="{ED20E548-6315-4F1C-8953-A7E99C3805CB}" dt="2020-10-08T11:44:58.794" v="8226"/>
        <pc:sldMkLst>
          <pc:docMk/>
          <pc:sldMk cId="1615939142" sldId="331"/>
        </pc:sldMkLst>
      </pc:sldChg>
      <pc:sldChg chg="modSp new mod">
        <pc:chgData name="Thomas Haugland Rudfoss" userId="ac7031b9-5e94-4137-a480-17987654c246" providerId="ADAL" clId="{ED20E548-6315-4F1C-8953-A7E99C3805CB}" dt="2020-10-08T14:35:32.142" v="8899" actId="313"/>
        <pc:sldMkLst>
          <pc:docMk/>
          <pc:sldMk cId="1320922075" sldId="332"/>
        </pc:sldMkLst>
        <pc:spChg chg="mod">
          <ac:chgData name="Thomas Haugland Rudfoss" userId="ac7031b9-5e94-4137-a480-17987654c246" providerId="ADAL" clId="{ED20E548-6315-4F1C-8953-A7E99C3805CB}" dt="2020-10-08T14:35:32.142" v="8899" actId="313"/>
          <ac:spMkLst>
            <pc:docMk/>
            <pc:sldMk cId="1320922075" sldId="332"/>
            <ac:spMk id="2" creationId="{EF2A67AC-3157-45D1-9D3F-BAF678437BAD}"/>
          </ac:spMkLst>
        </pc:spChg>
        <pc:spChg chg="mod">
          <ac:chgData name="Thomas Haugland Rudfoss" userId="ac7031b9-5e94-4137-a480-17987654c246" providerId="ADAL" clId="{ED20E548-6315-4F1C-8953-A7E99C3805CB}" dt="2020-10-08T11:46:06.027" v="8264" actId="6549"/>
          <ac:spMkLst>
            <pc:docMk/>
            <pc:sldMk cId="1320922075" sldId="332"/>
            <ac:spMk id="3" creationId="{4971BB37-BB7E-408C-B11F-BFCF7AFE8DA7}"/>
          </ac:spMkLst>
        </pc:spChg>
      </pc:sldChg>
      <pc:sldChg chg="modSp new mod ord">
        <pc:chgData name="Thomas Haugland Rudfoss" userId="ac7031b9-5e94-4137-a480-17987654c246" providerId="ADAL" clId="{ED20E548-6315-4F1C-8953-A7E99C3805CB}" dt="2020-10-08T13:42:54.657" v="8424"/>
        <pc:sldMkLst>
          <pc:docMk/>
          <pc:sldMk cId="364678486" sldId="333"/>
        </pc:sldMkLst>
        <pc:spChg chg="mod">
          <ac:chgData name="Thomas Haugland Rudfoss" userId="ac7031b9-5e94-4137-a480-17987654c246" providerId="ADAL" clId="{ED20E548-6315-4F1C-8953-A7E99C3805CB}" dt="2020-10-08T13:42:37.793" v="8422" actId="20577"/>
          <ac:spMkLst>
            <pc:docMk/>
            <pc:sldMk cId="364678486" sldId="333"/>
            <ac:spMk id="2" creationId="{86341522-6595-45CA-8F82-218596B0E8A3}"/>
          </ac:spMkLst>
        </pc:spChg>
        <pc:spChg chg="mod">
          <ac:chgData name="Thomas Haugland Rudfoss" userId="ac7031b9-5e94-4137-a480-17987654c246" providerId="ADAL" clId="{ED20E548-6315-4F1C-8953-A7E99C3805CB}" dt="2020-10-08T13:42:09.449" v="8288" actId="20577"/>
          <ac:spMkLst>
            <pc:docMk/>
            <pc:sldMk cId="364678486" sldId="333"/>
            <ac:spMk id="3" creationId="{F3DB6C52-65F2-4C32-9AA6-B76A6F391645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8T13:44:03.609" v="8679" actId="20577"/>
        <pc:sldMkLst>
          <pc:docMk/>
          <pc:sldMk cId="3658919128" sldId="334"/>
        </pc:sldMkLst>
        <pc:spChg chg="mod">
          <ac:chgData name="Thomas Haugland Rudfoss" userId="ac7031b9-5e94-4137-a480-17987654c246" providerId="ADAL" clId="{ED20E548-6315-4F1C-8953-A7E99C3805CB}" dt="2020-10-08T13:44:03.609" v="8679" actId="20577"/>
          <ac:spMkLst>
            <pc:docMk/>
            <pc:sldMk cId="3658919128" sldId="334"/>
            <ac:spMk id="2" creationId="{0E6143B1-90ED-4A6E-B4C3-2452492ED63B}"/>
          </ac:spMkLst>
        </pc:spChg>
        <pc:spChg chg="mod">
          <ac:chgData name="Thomas Haugland Rudfoss" userId="ac7031b9-5e94-4137-a480-17987654c246" providerId="ADAL" clId="{ED20E548-6315-4F1C-8953-A7E99C3805CB}" dt="2020-10-08T13:43:37.836" v="8580" actId="20577"/>
          <ac:spMkLst>
            <pc:docMk/>
            <pc:sldMk cId="3658919128" sldId="334"/>
            <ac:spMk id="3" creationId="{1AB0743B-596B-498E-A38C-8D1712EEBE54}"/>
          </ac:spMkLst>
        </pc:spChg>
      </pc:sldChg>
      <pc:sldChg chg="delSp new mod modClrScheme chgLayout modNotesTx">
        <pc:chgData name="Thomas Haugland Rudfoss" userId="ac7031b9-5e94-4137-a480-17987654c246" providerId="ADAL" clId="{ED20E548-6315-4F1C-8953-A7E99C3805CB}" dt="2020-10-08T13:44:29.592" v="8695" actId="20577"/>
        <pc:sldMkLst>
          <pc:docMk/>
          <pc:sldMk cId="2158881249" sldId="335"/>
        </pc:sldMkLst>
        <pc:spChg chg="del">
          <ac:chgData name="Thomas Haugland Rudfoss" userId="ac7031b9-5e94-4137-a480-17987654c246" providerId="ADAL" clId="{ED20E548-6315-4F1C-8953-A7E99C3805CB}" dt="2020-10-08T13:44:26.772" v="8683" actId="700"/>
          <ac:spMkLst>
            <pc:docMk/>
            <pc:sldMk cId="2158881249" sldId="335"/>
            <ac:spMk id="2" creationId="{7F6229F8-A860-495B-B4D1-2FB67DE50DA2}"/>
          </ac:spMkLst>
        </pc:spChg>
        <pc:spChg chg="del">
          <ac:chgData name="Thomas Haugland Rudfoss" userId="ac7031b9-5e94-4137-a480-17987654c246" providerId="ADAL" clId="{ED20E548-6315-4F1C-8953-A7E99C3805CB}" dt="2020-10-08T13:44:26.772" v="8683" actId="700"/>
          <ac:spMkLst>
            <pc:docMk/>
            <pc:sldMk cId="2158881249" sldId="335"/>
            <ac:spMk id="3" creationId="{7ABBFCC8-2CAB-4F70-868D-797FA164E9B0}"/>
          </ac:spMkLst>
        </pc:spChg>
      </pc:sldChg>
      <pc:sldChg chg="modSp new mod">
        <pc:chgData name="Thomas Haugland Rudfoss" userId="ac7031b9-5e94-4137-a480-17987654c246" providerId="ADAL" clId="{ED20E548-6315-4F1C-8953-A7E99C3805CB}" dt="2020-10-09T04:33:42.728" v="9076" actId="313"/>
        <pc:sldMkLst>
          <pc:docMk/>
          <pc:sldMk cId="2665901929" sldId="336"/>
        </pc:sldMkLst>
        <pc:spChg chg="mod">
          <ac:chgData name="Thomas Haugland Rudfoss" userId="ac7031b9-5e94-4137-a480-17987654c246" providerId="ADAL" clId="{ED20E548-6315-4F1C-8953-A7E99C3805CB}" dt="2020-10-09T04:33:42.728" v="9076" actId="313"/>
          <ac:spMkLst>
            <pc:docMk/>
            <pc:sldMk cId="2665901929" sldId="336"/>
            <ac:spMk id="2" creationId="{49A2EBD5-7199-4EBE-84E4-BC1E6C2A257F}"/>
          </ac:spMkLst>
        </pc:spChg>
        <pc:spChg chg="mod">
          <ac:chgData name="Thomas Haugland Rudfoss" userId="ac7031b9-5e94-4137-a480-17987654c246" providerId="ADAL" clId="{ED20E548-6315-4F1C-8953-A7E99C3805CB}" dt="2020-10-09T04:33:11.384" v="8995" actId="20577"/>
          <ac:spMkLst>
            <pc:docMk/>
            <pc:sldMk cId="2665901929" sldId="336"/>
            <ac:spMk id="3" creationId="{C858CA6C-8989-4CED-9DE0-C9D62A979033}"/>
          </ac:spMkLst>
        </pc:spChg>
      </pc:sldChg>
      <pc:sldChg chg="addSp modSp new del mod modClrScheme chgLayout">
        <pc:chgData name="Thomas Haugland Rudfoss" userId="ac7031b9-5e94-4137-a480-17987654c246" providerId="ADAL" clId="{ED20E548-6315-4F1C-8953-A7E99C3805CB}" dt="2020-10-09T05:12:59.405" v="9392" actId="47"/>
        <pc:sldMkLst>
          <pc:docMk/>
          <pc:sldMk cId="159557681" sldId="337"/>
        </pc:sldMkLst>
        <pc:spChg chg="add mod">
          <ac:chgData name="Thomas Haugland Rudfoss" userId="ac7031b9-5e94-4137-a480-17987654c246" providerId="ADAL" clId="{ED20E548-6315-4F1C-8953-A7E99C3805CB}" dt="2020-10-09T05:12:44.294" v="9391" actId="403"/>
          <ac:spMkLst>
            <pc:docMk/>
            <pc:sldMk cId="159557681" sldId="337"/>
            <ac:spMk id="2" creationId="{D1EE23FA-60AE-4E3E-BDA5-86FE082EE4F7}"/>
          </ac:spMkLst>
        </pc:spChg>
        <pc:spChg chg="add mod">
          <ac:chgData name="Thomas Haugland Rudfoss" userId="ac7031b9-5e94-4137-a480-17987654c246" providerId="ADAL" clId="{ED20E548-6315-4F1C-8953-A7E99C3805CB}" dt="2020-10-09T04:48:16.750" v="9308" actId="20577"/>
          <ac:spMkLst>
            <pc:docMk/>
            <pc:sldMk cId="159557681" sldId="337"/>
            <ac:spMk id="3" creationId="{D167FAD9-52BE-42B9-81E7-EE2AB8BBFE1A}"/>
          </ac:spMkLst>
        </pc:spChg>
      </pc:sldChg>
      <pc:sldChg chg="add">
        <pc:chgData name="Thomas Haugland Rudfoss" userId="ac7031b9-5e94-4137-a480-17987654c246" providerId="ADAL" clId="{ED20E548-6315-4F1C-8953-A7E99C3805CB}" dt="2020-10-09T05:09:01.605" v="9309"/>
        <pc:sldMkLst>
          <pc:docMk/>
          <pc:sldMk cId="1626645748" sldId="338"/>
        </pc:sldMkLst>
      </pc:sldChg>
      <pc:sldChg chg="modSp add">
        <pc:chgData name="Thomas Haugland Rudfoss" userId="ac7031b9-5e94-4137-a480-17987654c246" providerId="ADAL" clId="{ED20E548-6315-4F1C-8953-A7E99C3805CB}" dt="2020-10-09T06:55:35.263" v="10123" actId="207"/>
        <pc:sldMkLst>
          <pc:docMk/>
          <pc:sldMk cId="921299383" sldId="339"/>
        </pc:sldMkLst>
        <pc:graphicFrameChg chg="mod">
          <ac:chgData name="Thomas Haugland Rudfoss" userId="ac7031b9-5e94-4137-a480-17987654c246" providerId="ADAL" clId="{ED20E548-6315-4F1C-8953-A7E99C3805CB}" dt="2020-10-09T06:55:35.263" v="10123" actId="207"/>
          <ac:graphicFrameMkLst>
            <pc:docMk/>
            <pc:sldMk cId="921299383" sldId="339"/>
            <ac:graphicFrameMk id="4" creationId="{823EC951-B0F2-480A-9D47-982E03E307CE}"/>
          </ac:graphicFrameMkLst>
        </pc:graphicFrameChg>
      </pc:sldChg>
      <pc:sldChg chg="modSp new mod ord">
        <pc:chgData name="Thomas Haugland Rudfoss" userId="ac7031b9-5e94-4137-a480-17987654c246" providerId="ADAL" clId="{ED20E548-6315-4F1C-8953-A7E99C3805CB}" dt="2020-10-09T05:14:10.228" v="9404"/>
        <pc:sldMkLst>
          <pc:docMk/>
          <pc:sldMk cId="1293144757" sldId="340"/>
        </pc:sldMkLst>
        <pc:spChg chg="mod">
          <ac:chgData name="Thomas Haugland Rudfoss" userId="ac7031b9-5e94-4137-a480-17987654c246" providerId="ADAL" clId="{ED20E548-6315-4F1C-8953-A7E99C3805CB}" dt="2020-10-09T05:13:08.473" v="9402" actId="20577"/>
          <ac:spMkLst>
            <pc:docMk/>
            <pc:sldMk cId="1293144757" sldId="340"/>
            <ac:spMk id="2" creationId="{4C6674E5-832C-4734-9382-EA74B9316802}"/>
          </ac:spMkLst>
        </pc:spChg>
        <pc:spChg chg="mod">
          <ac:chgData name="Thomas Haugland Rudfoss" userId="ac7031b9-5e94-4137-a480-17987654c246" providerId="ADAL" clId="{ED20E548-6315-4F1C-8953-A7E99C3805CB}" dt="2020-10-09T05:13:06.755" v="9400" actId="20577"/>
          <ac:spMkLst>
            <pc:docMk/>
            <pc:sldMk cId="1293144757" sldId="340"/>
            <ac:spMk id="3" creationId="{926F367B-C19E-498E-9666-3A5360D4C6C0}"/>
          </ac:spMkLst>
        </pc:spChg>
      </pc:sldChg>
      <pc:sldChg chg="addSp delSp modSp new mod modTransition modAnim modNotesTx">
        <pc:chgData name="Thomas Haugland Rudfoss" userId="ac7031b9-5e94-4137-a480-17987654c246" providerId="ADAL" clId="{ED20E548-6315-4F1C-8953-A7E99C3805CB}" dt="2020-10-09T06:56:24.178" v="10151"/>
        <pc:sldMkLst>
          <pc:docMk/>
          <pc:sldMk cId="1208875642" sldId="341"/>
        </pc:sldMkLst>
        <pc:spChg chg="del">
          <ac:chgData name="Thomas Haugland Rudfoss" userId="ac7031b9-5e94-4137-a480-17987654c246" providerId="ADAL" clId="{ED20E548-6315-4F1C-8953-A7E99C3805CB}" dt="2020-10-09T06:43:06.019" v="9755" actId="478"/>
          <ac:spMkLst>
            <pc:docMk/>
            <pc:sldMk cId="1208875642" sldId="341"/>
            <ac:spMk id="2" creationId="{3547D31B-9FAC-4AAA-A409-1C3AB6ACB1E6}"/>
          </ac:spMkLst>
        </pc:spChg>
        <pc:spChg chg="mod">
          <ac:chgData name="Thomas Haugland Rudfoss" userId="ac7031b9-5e94-4137-a480-17987654c246" providerId="ADAL" clId="{ED20E548-6315-4F1C-8953-A7E99C3805CB}" dt="2020-10-09T06:55:06.679" v="10102" actId="6549"/>
          <ac:spMkLst>
            <pc:docMk/>
            <pc:sldMk cId="1208875642" sldId="341"/>
            <ac:spMk id="3" creationId="{3742A288-505F-4B32-985B-26BF7EE9408A}"/>
          </ac:spMkLst>
        </pc:spChg>
        <pc:spChg chg="add mod">
          <ac:chgData name="Thomas Haugland Rudfoss" userId="ac7031b9-5e94-4137-a480-17987654c246" providerId="ADAL" clId="{ED20E548-6315-4F1C-8953-A7E99C3805CB}" dt="2020-10-09T06:50:23.411" v="9998" actId="11530"/>
          <ac:spMkLst>
            <pc:docMk/>
            <pc:sldMk cId="1208875642" sldId="341"/>
            <ac:spMk id="4" creationId="{E7829D14-01E0-4E62-83C1-B3BDC2685FAA}"/>
          </ac:spMkLst>
        </pc:spChg>
        <pc:spChg chg="add mod">
          <ac:chgData name="Thomas Haugland Rudfoss" userId="ac7031b9-5e94-4137-a480-17987654c246" providerId="ADAL" clId="{ED20E548-6315-4F1C-8953-A7E99C3805CB}" dt="2020-10-09T06:48:44.035" v="9859" actId="1076"/>
          <ac:spMkLst>
            <pc:docMk/>
            <pc:sldMk cId="1208875642" sldId="341"/>
            <ac:spMk id="5" creationId="{3AB81B5F-546F-467E-866F-3226E93BFDA4}"/>
          </ac:spMkLst>
        </pc:spChg>
        <pc:spChg chg="add mod">
          <ac:chgData name="Thomas Haugland Rudfoss" userId="ac7031b9-5e94-4137-a480-17987654c246" providerId="ADAL" clId="{ED20E548-6315-4F1C-8953-A7E99C3805CB}" dt="2020-10-09T06:48:44.035" v="9859" actId="1076"/>
          <ac:spMkLst>
            <pc:docMk/>
            <pc:sldMk cId="1208875642" sldId="341"/>
            <ac:spMk id="6" creationId="{E1EB83BA-256F-43D4-9CBB-7CC8E8E1E415}"/>
          </ac:spMkLst>
        </pc:spChg>
        <pc:spChg chg="add mod">
          <ac:chgData name="Thomas Haugland Rudfoss" userId="ac7031b9-5e94-4137-a480-17987654c246" providerId="ADAL" clId="{ED20E548-6315-4F1C-8953-A7E99C3805CB}" dt="2020-10-09T06:48:44.035" v="9859" actId="1076"/>
          <ac:spMkLst>
            <pc:docMk/>
            <pc:sldMk cId="1208875642" sldId="341"/>
            <ac:spMk id="12" creationId="{41523E01-1A82-4A5D-80FD-82E5949EF17E}"/>
          </ac:spMkLst>
        </pc:spChg>
        <pc:spChg chg="add mod">
          <ac:chgData name="Thomas Haugland Rudfoss" userId="ac7031b9-5e94-4137-a480-17987654c246" providerId="ADAL" clId="{ED20E548-6315-4F1C-8953-A7E99C3805CB}" dt="2020-10-09T06:50:30.206" v="9999" actId="1076"/>
          <ac:spMkLst>
            <pc:docMk/>
            <pc:sldMk cId="1208875642" sldId="341"/>
            <ac:spMk id="22" creationId="{82C2739A-70F8-4B66-AA7C-AF6677E42D05}"/>
          </ac:spMkLst>
        </pc:spChg>
        <pc:picChg chg="add mod">
          <ac:chgData name="Thomas Haugland Rudfoss" userId="ac7031b9-5e94-4137-a480-17987654c246" providerId="ADAL" clId="{ED20E548-6315-4F1C-8953-A7E99C3805CB}" dt="2020-10-09T06:48:44.035" v="9859" actId="1076"/>
          <ac:picMkLst>
            <pc:docMk/>
            <pc:sldMk cId="1208875642" sldId="341"/>
            <ac:picMk id="18" creationId="{83971001-E6F4-44CE-937A-0F014ED94832}"/>
          </ac:picMkLst>
        </pc:picChg>
        <pc:cxnChg chg="add mod">
          <ac:chgData name="Thomas Haugland Rudfoss" userId="ac7031b9-5e94-4137-a480-17987654c246" providerId="ADAL" clId="{ED20E548-6315-4F1C-8953-A7E99C3805CB}" dt="2020-10-09T06:48:44.035" v="9859" actId="1076"/>
          <ac:cxnSpMkLst>
            <pc:docMk/>
            <pc:sldMk cId="1208875642" sldId="341"/>
            <ac:cxnSpMk id="8" creationId="{664E2D8B-3AF7-4B7E-A694-E1EA19C1A15D}"/>
          </ac:cxnSpMkLst>
        </pc:cxnChg>
        <pc:cxnChg chg="add mod">
          <ac:chgData name="Thomas Haugland Rudfoss" userId="ac7031b9-5e94-4137-a480-17987654c246" providerId="ADAL" clId="{ED20E548-6315-4F1C-8953-A7E99C3805CB}" dt="2020-10-09T06:48:44.035" v="9859" actId="1076"/>
          <ac:cxnSpMkLst>
            <pc:docMk/>
            <pc:sldMk cId="1208875642" sldId="341"/>
            <ac:cxnSpMk id="9" creationId="{1FA08899-6E79-4023-943F-C89D8670278D}"/>
          </ac:cxnSpMkLst>
        </pc:cxnChg>
        <pc:cxnChg chg="add del mod">
          <ac:chgData name="Thomas Haugland Rudfoss" userId="ac7031b9-5e94-4137-a480-17987654c246" providerId="ADAL" clId="{ED20E548-6315-4F1C-8953-A7E99C3805CB}" dt="2020-10-09T06:46:01.693" v="9822" actId="478"/>
          <ac:cxnSpMkLst>
            <pc:docMk/>
            <pc:sldMk cId="1208875642" sldId="341"/>
            <ac:cxnSpMk id="13" creationId="{DA86038F-B8FC-4464-A0F2-CA2FFE842BC2}"/>
          </ac:cxnSpMkLst>
        </pc:cxnChg>
        <pc:cxnChg chg="add mod">
          <ac:chgData name="Thomas Haugland Rudfoss" userId="ac7031b9-5e94-4137-a480-17987654c246" providerId="ADAL" clId="{ED20E548-6315-4F1C-8953-A7E99C3805CB}" dt="2020-10-09T06:48:44.035" v="9859" actId="1076"/>
          <ac:cxnSpMkLst>
            <pc:docMk/>
            <pc:sldMk cId="1208875642" sldId="341"/>
            <ac:cxnSpMk id="15" creationId="{5E451E75-B84A-4B2E-A605-444F194BF194}"/>
          </ac:cxnSpMkLst>
        </pc:cxnChg>
        <pc:cxnChg chg="add mod">
          <ac:chgData name="Thomas Haugland Rudfoss" userId="ac7031b9-5e94-4137-a480-17987654c246" providerId="ADAL" clId="{ED20E548-6315-4F1C-8953-A7E99C3805CB}" dt="2020-10-09T06:48:44.035" v="9859" actId="1076"/>
          <ac:cxnSpMkLst>
            <pc:docMk/>
            <pc:sldMk cId="1208875642" sldId="341"/>
            <ac:cxnSpMk id="19" creationId="{F5DE77CE-6D16-45B0-92CE-6C6D3F0FC642}"/>
          </ac:cxnSpMkLst>
        </pc:cxnChg>
      </pc:sldChg>
      <pc:sldChg chg="addSp delSp modSp add mod modTransition modAnim">
        <pc:chgData name="Thomas Haugland Rudfoss" userId="ac7031b9-5e94-4137-a480-17987654c246" providerId="ADAL" clId="{ED20E548-6315-4F1C-8953-A7E99C3805CB}" dt="2020-10-09T12:16:45.580" v="10231" actId="1076"/>
        <pc:sldMkLst>
          <pc:docMk/>
          <pc:sldMk cId="2470361361" sldId="342"/>
        </pc:sldMkLst>
        <pc:spChg chg="add del mod">
          <ac:chgData name="Thomas Haugland Rudfoss" userId="ac7031b9-5e94-4137-a480-17987654c246" providerId="ADAL" clId="{ED20E548-6315-4F1C-8953-A7E99C3805CB}" dt="2020-10-09T12:10:39.296" v="10182" actId="21"/>
          <ac:spMkLst>
            <pc:docMk/>
            <pc:sldMk cId="2470361361" sldId="342"/>
            <ac:spMk id="2" creationId="{930A0CC3-B890-4625-B77F-C20CCDF674B2}"/>
          </ac:spMkLst>
        </pc:spChg>
        <pc:spChg chg="mod">
          <ac:chgData name="Thomas Haugland Rudfoss" userId="ac7031b9-5e94-4137-a480-17987654c246" providerId="ADAL" clId="{ED20E548-6315-4F1C-8953-A7E99C3805CB}" dt="2020-10-09T06:54:52.371" v="10056" actId="20577"/>
          <ac:spMkLst>
            <pc:docMk/>
            <pc:sldMk cId="2470361361" sldId="342"/>
            <ac:spMk id="3" creationId="{19C2A436-8F83-4426-876B-7FB43C5B8C43}"/>
          </ac:spMkLst>
        </pc:spChg>
        <pc:spChg chg="add del mod">
          <ac:chgData name="Thomas Haugland Rudfoss" userId="ac7031b9-5e94-4137-a480-17987654c246" providerId="ADAL" clId="{ED20E548-6315-4F1C-8953-A7E99C3805CB}" dt="2020-10-09T12:10:39.296" v="10182" actId="21"/>
          <ac:spMkLst>
            <pc:docMk/>
            <pc:sldMk cId="2470361361" sldId="342"/>
            <ac:spMk id="7" creationId="{FBC2E483-8CB7-47C9-ADFD-F5E0E00F12A7}"/>
          </ac:spMkLst>
        </pc:spChg>
        <pc:spChg chg="add mod">
          <ac:chgData name="Thomas Haugland Rudfoss" userId="ac7031b9-5e94-4137-a480-17987654c246" providerId="ADAL" clId="{ED20E548-6315-4F1C-8953-A7E99C3805CB}" dt="2020-10-09T12:16:20.605" v="10217" actId="404"/>
          <ac:spMkLst>
            <pc:docMk/>
            <pc:sldMk cId="2470361361" sldId="342"/>
            <ac:spMk id="8" creationId="{99DA4AFE-3B1A-428F-BFE5-F1B21CC81AEB}"/>
          </ac:spMkLst>
        </pc:spChg>
        <pc:spChg chg="add mod">
          <ac:chgData name="Thomas Haugland Rudfoss" userId="ac7031b9-5e94-4137-a480-17987654c246" providerId="ADAL" clId="{ED20E548-6315-4F1C-8953-A7E99C3805CB}" dt="2020-10-09T12:16:24.589" v="10219" actId="1076"/>
          <ac:spMkLst>
            <pc:docMk/>
            <pc:sldMk cId="2470361361" sldId="342"/>
            <ac:spMk id="9" creationId="{2846E02D-4646-4BF2-84FA-4A2DE7C3FCCC}"/>
          </ac:spMkLst>
        </pc:spChg>
        <pc:spChg chg="add mod">
          <ac:chgData name="Thomas Haugland Rudfoss" userId="ac7031b9-5e94-4137-a480-17987654c246" providerId="ADAL" clId="{ED20E548-6315-4F1C-8953-A7E99C3805CB}" dt="2020-10-09T12:16:27.536" v="10221" actId="1076"/>
          <ac:spMkLst>
            <pc:docMk/>
            <pc:sldMk cId="2470361361" sldId="342"/>
            <ac:spMk id="10" creationId="{39203E6A-9568-4D71-8C31-FF09B18F98E1}"/>
          </ac:spMkLst>
        </pc:spChg>
        <pc:spChg chg="add mod">
          <ac:chgData name="Thomas Haugland Rudfoss" userId="ac7031b9-5e94-4137-a480-17987654c246" providerId="ADAL" clId="{ED20E548-6315-4F1C-8953-A7E99C3805CB}" dt="2020-10-09T12:16:31.308" v="10223" actId="1076"/>
          <ac:spMkLst>
            <pc:docMk/>
            <pc:sldMk cId="2470361361" sldId="342"/>
            <ac:spMk id="11" creationId="{B08A1A5D-0B7B-461B-A3D1-3516D4F4D330}"/>
          </ac:spMkLst>
        </pc:spChg>
        <pc:spChg chg="add mod">
          <ac:chgData name="Thomas Haugland Rudfoss" userId="ac7031b9-5e94-4137-a480-17987654c246" providerId="ADAL" clId="{ED20E548-6315-4F1C-8953-A7E99C3805CB}" dt="2020-10-09T12:16:34.735" v="10225" actId="1076"/>
          <ac:spMkLst>
            <pc:docMk/>
            <pc:sldMk cId="2470361361" sldId="342"/>
            <ac:spMk id="12" creationId="{7EE429BC-4926-46C6-9981-6C898FD6720F}"/>
          </ac:spMkLst>
        </pc:spChg>
        <pc:spChg chg="add mod">
          <ac:chgData name="Thomas Haugland Rudfoss" userId="ac7031b9-5e94-4137-a480-17987654c246" providerId="ADAL" clId="{ED20E548-6315-4F1C-8953-A7E99C3805CB}" dt="2020-10-09T12:16:38.492" v="10227" actId="1076"/>
          <ac:spMkLst>
            <pc:docMk/>
            <pc:sldMk cId="2470361361" sldId="342"/>
            <ac:spMk id="13" creationId="{A2FD77BC-1DEB-4F34-A707-C53AEA3EFDCB}"/>
          </ac:spMkLst>
        </pc:spChg>
        <pc:spChg chg="add mod">
          <ac:chgData name="Thomas Haugland Rudfoss" userId="ac7031b9-5e94-4137-a480-17987654c246" providerId="ADAL" clId="{ED20E548-6315-4F1C-8953-A7E99C3805CB}" dt="2020-10-09T12:16:42.197" v="10229" actId="1076"/>
          <ac:spMkLst>
            <pc:docMk/>
            <pc:sldMk cId="2470361361" sldId="342"/>
            <ac:spMk id="14" creationId="{960B24B0-8187-4FFE-A720-29E6FC2E712C}"/>
          </ac:spMkLst>
        </pc:spChg>
        <pc:spChg chg="add mod">
          <ac:chgData name="Thomas Haugland Rudfoss" userId="ac7031b9-5e94-4137-a480-17987654c246" providerId="ADAL" clId="{ED20E548-6315-4F1C-8953-A7E99C3805CB}" dt="2020-10-09T12:16:45.580" v="10231" actId="1076"/>
          <ac:spMkLst>
            <pc:docMk/>
            <pc:sldMk cId="2470361361" sldId="342"/>
            <ac:spMk id="15" creationId="{6ADB26E0-C42A-4F3E-BC33-034F24D60E0F}"/>
          </ac:spMkLst>
        </pc:spChg>
      </pc:sldChg>
      <pc:sldChg chg="addSp delSp modSp new mod modTransition setBg modClrScheme modAnim chgLayout">
        <pc:chgData name="Thomas Haugland Rudfoss" userId="ac7031b9-5e94-4137-a480-17987654c246" providerId="ADAL" clId="{ED20E548-6315-4F1C-8953-A7E99C3805CB}" dt="2020-10-09T06:54:19.663" v="10033"/>
        <pc:sldMkLst>
          <pc:docMk/>
          <pc:sldMk cId="2685725192" sldId="343"/>
        </pc:sldMkLst>
        <pc:spChg chg="add del">
          <ac:chgData name="Thomas Haugland Rudfoss" userId="ac7031b9-5e94-4137-a480-17987654c246" providerId="ADAL" clId="{ED20E548-6315-4F1C-8953-A7E99C3805CB}" dt="2020-10-09T06:53:17.227" v="10019" actId="700"/>
          <ac:spMkLst>
            <pc:docMk/>
            <pc:sldMk cId="2685725192" sldId="343"/>
            <ac:spMk id="2" creationId="{5D99FF9C-F87B-4605-9151-1E63A27D3DFD}"/>
          </ac:spMkLst>
        </pc:spChg>
        <pc:spChg chg="add del">
          <ac:chgData name="Thomas Haugland Rudfoss" userId="ac7031b9-5e94-4137-a480-17987654c246" providerId="ADAL" clId="{ED20E548-6315-4F1C-8953-A7E99C3805CB}" dt="2020-10-09T06:53:17.227" v="10019" actId="700"/>
          <ac:spMkLst>
            <pc:docMk/>
            <pc:sldMk cId="2685725192" sldId="343"/>
            <ac:spMk id="3" creationId="{626AA6D1-FA29-400F-9EE9-D2D410580697}"/>
          </ac:spMkLst>
        </pc:spChg>
        <pc:picChg chg="add mod">
          <ac:chgData name="Thomas Haugland Rudfoss" userId="ac7031b9-5e94-4137-a480-17987654c246" providerId="ADAL" clId="{ED20E548-6315-4F1C-8953-A7E99C3805CB}" dt="2020-10-09T06:53:53.569" v="10024" actId="1076"/>
          <ac:picMkLst>
            <pc:docMk/>
            <pc:sldMk cId="2685725192" sldId="343"/>
            <ac:picMk id="4" creationId="{8E5D420C-1DF9-44D9-9919-DBDD521C3DFC}"/>
          </ac:picMkLst>
        </pc:picChg>
      </pc:sldChg>
      <pc:sldChg chg="modSp add mod modTransition">
        <pc:chgData name="Thomas Haugland Rudfoss" userId="ac7031b9-5e94-4137-a480-17987654c246" providerId="ADAL" clId="{ED20E548-6315-4F1C-8953-A7E99C3805CB}" dt="2020-10-09T06:56:21.508" v="10150"/>
        <pc:sldMkLst>
          <pc:docMk/>
          <pc:sldMk cId="195483524" sldId="344"/>
        </pc:sldMkLst>
        <pc:spChg chg="mod">
          <ac:chgData name="Thomas Haugland Rudfoss" userId="ac7031b9-5e94-4137-a480-17987654c246" providerId="ADAL" clId="{ED20E548-6315-4F1C-8953-A7E99C3805CB}" dt="2020-10-09T06:55:16.728" v="10122" actId="6549"/>
          <ac:spMkLst>
            <pc:docMk/>
            <pc:sldMk cId="195483524" sldId="344"/>
            <ac:spMk id="3" creationId="{19C2A436-8F83-4426-876B-7FB43C5B8C43}"/>
          </ac:spMkLst>
        </pc:spChg>
      </pc:sldChg>
      <pc:sldChg chg="modSp add mod modTransition">
        <pc:chgData name="Thomas Haugland Rudfoss" userId="ac7031b9-5e94-4137-a480-17987654c246" providerId="ADAL" clId="{ED20E548-6315-4F1C-8953-A7E99C3805CB}" dt="2020-10-09T06:56:21.508" v="10150"/>
        <pc:sldMkLst>
          <pc:docMk/>
          <pc:sldMk cId="3919143777" sldId="345"/>
        </pc:sldMkLst>
        <pc:spChg chg="mod">
          <ac:chgData name="Thomas Haugland Rudfoss" userId="ac7031b9-5e94-4137-a480-17987654c246" providerId="ADAL" clId="{ED20E548-6315-4F1C-8953-A7E99C3805CB}" dt="2020-10-09T06:56:13.079" v="10149" actId="20577"/>
          <ac:spMkLst>
            <pc:docMk/>
            <pc:sldMk cId="3919143777" sldId="345"/>
            <ac:spMk id="3" creationId="{19C2A436-8F83-4426-876B-7FB43C5B8C43}"/>
          </ac:spMkLst>
        </pc:spChg>
      </pc:sldChg>
      <pc:sldChg chg="addSp delSp modSp add del mod">
        <pc:chgData name="Thomas Haugland Rudfoss" userId="ac7031b9-5e94-4137-a480-17987654c246" providerId="ADAL" clId="{ED20E548-6315-4F1C-8953-A7E99C3805CB}" dt="2020-10-09T12:11:34.501" v="10192" actId="47"/>
        <pc:sldMkLst>
          <pc:docMk/>
          <pc:sldMk cId="2177179250" sldId="346"/>
        </pc:sldMkLst>
        <pc:spChg chg="mod">
          <ac:chgData name="Thomas Haugland Rudfoss" userId="ac7031b9-5e94-4137-a480-17987654c246" providerId="ADAL" clId="{ED20E548-6315-4F1C-8953-A7E99C3805CB}" dt="2020-10-09T12:09:16.872" v="10169" actId="20577"/>
          <ac:spMkLst>
            <pc:docMk/>
            <pc:sldMk cId="2177179250" sldId="346"/>
            <ac:spMk id="3" creationId="{19C2A436-8F83-4426-876B-7FB43C5B8C43}"/>
          </ac:spMkLst>
        </pc:spChg>
        <pc:spChg chg="add del">
          <ac:chgData name="Thomas Haugland Rudfoss" userId="ac7031b9-5e94-4137-a480-17987654c246" providerId="ADAL" clId="{ED20E548-6315-4F1C-8953-A7E99C3805CB}" dt="2020-10-09T12:11:32.252" v="10190" actId="21"/>
          <ac:spMkLst>
            <pc:docMk/>
            <pc:sldMk cId="2177179250" sldId="346"/>
            <ac:spMk id="7" creationId="{8F1872AD-4830-4DB3-8951-743C981780E6}"/>
          </ac:spMkLst>
        </pc:spChg>
        <pc:spChg chg="add del">
          <ac:chgData name="Thomas Haugland Rudfoss" userId="ac7031b9-5e94-4137-a480-17987654c246" providerId="ADAL" clId="{ED20E548-6315-4F1C-8953-A7E99C3805CB}" dt="2020-10-09T12:11:32.252" v="10190" actId="21"/>
          <ac:spMkLst>
            <pc:docMk/>
            <pc:sldMk cId="2177179250" sldId="346"/>
            <ac:spMk id="9" creationId="{4A2C600D-E874-47D8-8656-5271A0FD37DF}"/>
          </ac:spMkLst>
        </pc:spChg>
        <pc:cxnChg chg="add del">
          <ac:chgData name="Thomas Haugland Rudfoss" userId="ac7031b9-5e94-4137-a480-17987654c246" providerId="ADAL" clId="{ED20E548-6315-4F1C-8953-A7E99C3805CB}" dt="2020-10-09T12:09:48.974" v="10171" actId="478"/>
          <ac:cxnSpMkLst>
            <pc:docMk/>
            <pc:sldMk cId="2177179250" sldId="346"/>
            <ac:cxnSpMk id="5" creationId="{C93BE0C5-CAE0-4C01-9380-985E75A30A5E}"/>
          </ac:cxnSpMkLst>
        </pc:cxnChg>
        <pc:cxnChg chg="add del mod">
          <ac:chgData name="Thomas Haugland Rudfoss" userId="ac7031b9-5e94-4137-a480-17987654c246" providerId="ADAL" clId="{ED20E548-6315-4F1C-8953-A7E99C3805CB}" dt="2020-10-09T12:11:18.942" v="10187" actId="478"/>
          <ac:cxnSpMkLst>
            <pc:docMk/>
            <pc:sldMk cId="2177179250" sldId="346"/>
            <ac:cxnSpMk id="11" creationId="{6258B5FC-DC5D-4D65-B92C-1BA3F3419484}"/>
          </ac:cxnSpMkLst>
        </pc:cxnChg>
      </pc:sldChg>
      <pc:sldChg chg="new del">
        <pc:chgData name="Thomas Haugland Rudfoss" userId="ac7031b9-5e94-4137-a480-17987654c246" providerId="ADAL" clId="{ED20E548-6315-4F1C-8953-A7E99C3805CB}" dt="2020-10-09T06:59:37.316" v="10161" actId="47"/>
        <pc:sldMkLst>
          <pc:docMk/>
          <pc:sldMk cId="2766202963" sldId="346"/>
        </pc:sldMkLst>
      </pc:sldChg>
      <pc:sldChg chg="addSp modSp add mod">
        <pc:chgData name="Thomas Haugland Rudfoss" userId="ac7031b9-5e94-4137-a480-17987654c246" providerId="ADAL" clId="{ED20E548-6315-4F1C-8953-A7E99C3805CB}" dt="2020-10-09T12:15:46.417" v="10212" actId="692"/>
        <pc:sldMkLst>
          <pc:docMk/>
          <pc:sldMk cId="3796689315" sldId="347"/>
        </pc:sldMkLst>
        <pc:spChg chg="add mod">
          <ac:chgData name="Thomas Haugland Rudfoss" userId="ac7031b9-5e94-4137-a480-17987654c246" providerId="ADAL" clId="{ED20E548-6315-4F1C-8953-A7E99C3805CB}" dt="2020-10-09T12:12:09.089" v="10208" actId="1076"/>
          <ac:spMkLst>
            <pc:docMk/>
            <pc:sldMk cId="3796689315" sldId="347"/>
            <ac:spMk id="2" creationId="{293EDFBB-411C-4F0B-8C1F-9A31BAA99850}"/>
          </ac:spMkLst>
        </pc:spChg>
        <pc:spChg chg="mod">
          <ac:chgData name="Thomas Haugland Rudfoss" userId="ac7031b9-5e94-4137-a480-17987654c246" providerId="ADAL" clId="{ED20E548-6315-4F1C-8953-A7E99C3805CB}" dt="2020-10-09T12:11:40.356" v="10199" actId="20577"/>
          <ac:spMkLst>
            <pc:docMk/>
            <pc:sldMk cId="3796689315" sldId="347"/>
            <ac:spMk id="3" creationId="{19C2A436-8F83-4426-876B-7FB43C5B8C43}"/>
          </ac:spMkLst>
        </pc:spChg>
        <pc:spChg chg="add">
          <ac:chgData name="Thomas Haugland Rudfoss" userId="ac7031b9-5e94-4137-a480-17987654c246" providerId="ADAL" clId="{ED20E548-6315-4F1C-8953-A7E99C3805CB}" dt="2020-10-09T12:11:33.049" v="10191" actId="22"/>
          <ac:spMkLst>
            <pc:docMk/>
            <pc:sldMk cId="3796689315" sldId="347"/>
            <ac:spMk id="7" creationId="{89EF8D8A-F94B-40C2-94CE-9F26C3E5548D}"/>
          </ac:spMkLst>
        </pc:spChg>
        <pc:spChg chg="add mod">
          <ac:chgData name="Thomas Haugland Rudfoss" userId="ac7031b9-5e94-4137-a480-17987654c246" providerId="ADAL" clId="{ED20E548-6315-4F1C-8953-A7E99C3805CB}" dt="2020-10-09T12:11:49.603" v="10201" actId="1076"/>
          <ac:spMkLst>
            <pc:docMk/>
            <pc:sldMk cId="3796689315" sldId="347"/>
            <ac:spMk id="8" creationId="{C6BF1673-D3A3-41FE-A92D-1674E4D71A7A}"/>
          </ac:spMkLst>
        </pc:spChg>
        <pc:graphicFrameChg chg="mod">
          <ac:chgData name="Thomas Haugland Rudfoss" userId="ac7031b9-5e94-4137-a480-17987654c246" providerId="ADAL" clId="{ED20E548-6315-4F1C-8953-A7E99C3805CB}" dt="2020-10-09T12:11:27.972" v="10189"/>
          <ac:graphicFrameMkLst>
            <pc:docMk/>
            <pc:sldMk cId="3796689315" sldId="347"/>
            <ac:graphicFrameMk id="4" creationId="{823EC951-B0F2-480A-9D47-982E03E307CE}"/>
          </ac:graphicFrameMkLst>
        </pc:graphicFrameChg>
        <pc:cxnChg chg="add mod">
          <ac:chgData name="Thomas Haugland Rudfoss" userId="ac7031b9-5e94-4137-a480-17987654c246" providerId="ADAL" clId="{ED20E548-6315-4F1C-8953-A7E99C3805CB}" dt="2020-10-09T12:15:46.417" v="10212" actId="692"/>
          <ac:cxnSpMkLst>
            <pc:docMk/>
            <pc:sldMk cId="3796689315" sldId="347"/>
            <ac:cxnSpMk id="10" creationId="{DA4C2907-A455-46D7-B0A9-111AE3DDA2D8}"/>
          </ac:cxnSpMkLst>
        </pc:cxnChg>
        <pc:cxnChg chg="add mod">
          <ac:chgData name="Thomas Haugland Rudfoss" userId="ac7031b9-5e94-4137-a480-17987654c246" providerId="ADAL" clId="{ED20E548-6315-4F1C-8953-A7E99C3805CB}" dt="2020-10-09T12:12:15.208" v="10210" actId="14100"/>
          <ac:cxnSpMkLst>
            <pc:docMk/>
            <pc:sldMk cId="3796689315" sldId="347"/>
            <ac:cxnSpMk id="11" creationId="{6992F817-F046-49DB-8C09-DFD9922F5A05}"/>
          </ac:cxnSpMkLst>
        </pc:cxnChg>
      </pc:sldChg>
    </pc:docChg>
  </pc:docChgLst>
  <pc:docChgLst>
    <pc:chgData name="Thomas Haugland Rudfoss" userId="ac7031b9-5e94-4137-a480-17987654c246" providerId="ADAL" clId="{C9120586-C31F-4D27-AC07-8EC331D8A9F7}"/>
    <pc:docChg chg="undo custSel addSld delSld modSld sldOrd">
      <pc:chgData name="Thomas Haugland Rudfoss" userId="ac7031b9-5e94-4137-a480-17987654c246" providerId="ADAL" clId="{C9120586-C31F-4D27-AC07-8EC331D8A9F7}" dt="2020-10-07T19:00:38.387" v="5237" actId="20577"/>
      <pc:docMkLst>
        <pc:docMk/>
      </pc:docMkLst>
      <pc:sldChg chg="modSp del mod">
        <pc:chgData name="Thomas Haugland Rudfoss" userId="ac7031b9-5e94-4137-a480-17987654c246" providerId="ADAL" clId="{C9120586-C31F-4D27-AC07-8EC331D8A9F7}" dt="2020-10-04T11:26:21.774" v="6" actId="47"/>
        <pc:sldMkLst>
          <pc:docMk/>
          <pc:sldMk cId="1461523242" sldId="257"/>
        </pc:sldMkLst>
        <pc:spChg chg="mod">
          <ac:chgData name="Thomas Haugland Rudfoss" userId="ac7031b9-5e94-4137-a480-17987654c246" providerId="ADAL" clId="{C9120586-C31F-4D27-AC07-8EC331D8A9F7}" dt="2020-10-04T11:24:11.560" v="5" actId="20577"/>
          <ac:spMkLst>
            <pc:docMk/>
            <pc:sldMk cId="1461523242" sldId="257"/>
            <ac:spMk id="2" creationId="{DDD72EAF-3708-4624-ABB7-CB44ECE01033}"/>
          </ac:spMkLst>
        </pc:spChg>
      </pc:sldChg>
      <pc:sldChg chg="modSp add">
        <pc:chgData name="Thomas Haugland Rudfoss" userId="ac7031b9-5e94-4137-a480-17987654c246" providerId="ADAL" clId="{C9120586-C31F-4D27-AC07-8EC331D8A9F7}" dt="2020-10-04T12:18:24.070" v="228" actId="20577"/>
        <pc:sldMkLst>
          <pc:docMk/>
          <pc:sldMk cId="3625483321" sldId="264"/>
        </pc:sldMkLst>
        <pc:graphicFrameChg chg="mod">
          <ac:chgData name="Thomas Haugland Rudfoss" userId="ac7031b9-5e94-4137-a480-17987654c246" providerId="ADAL" clId="{C9120586-C31F-4D27-AC07-8EC331D8A9F7}" dt="2020-10-04T12:18:24.070" v="228" actId="20577"/>
          <ac:graphicFrameMkLst>
            <pc:docMk/>
            <pc:sldMk cId="3625483321" sldId="264"/>
            <ac:graphicFrameMk id="4" creationId="{823EC951-B0F2-480A-9D47-982E03E307CE}"/>
          </ac:graphicFrameMkLst>
        </pc:graphicFrameChg>
      </pc:sldChg>
      <pc:sldChg chg="add del">
        <pc:chgData name="Thomas Haugland Rudfoss" userId="ac7031b9-5e94-4137-a480-17987654c246" providerId="ADAL" clId="{C9120586-C31F-4D27-AC07-8EC331D8A9F7}" dt="2020-10-04T12:14:02.509" v="9" actId="47"/>
        <pc:sldMkLst>
          <pc:docMk/>
          <pc:sldMk cId="2675980360" sldId="265"/>
        </pc:sldMkLst>
      </pc:sldChg>
      <pc:sldChg chg="add ord">
        <pc:chgData name="Thomas Haugland Rudfoss" userId="ac7031b9-5e94-4137-a480-17987654c246" providerId="ADAL" clId="{C9120586-C31F-4D27-AC07-8EC331D8A9F7}" dt="2020-10-04T12:18:41.917" v="230"/>
        <pc:sldMkLst>
          <pc:docMk/>
          <pc:sldMk cId="3441059601" sldId="265"/>
        </pc:sldMkLst>
      </pc:sldChg>
      <pc:sldChg chg="modSp new del mod">
        <pc:chgData name="Thomas Haugland Rudfoss" userId="ac7031b9-5e94-4137-a480-17987654c246" providerId="ADAL" clId="{C9120586-C31F-4D27-AC07-8EC331D8A9F7}" dt="2020-10-04T12:19:36.023" v="257" actId="47"/>
        <pc:sldMkLst>
          <pc:docMk/>
          <pc:sldMk cId="522961868" sldId="266"/>
        </pc:sldMkLst>
        <pc:spChg chg="mod">
          <ac:chgData name="Thomas Haugland Rudfoss" userId="ac7031b9-5e94-4137-a480-17987654c246" providerId="ADAL" clId="{C9120586-C31F-4D27-AC07-8EC331D8A9F7}" dt="2020-10-04T12:19:22.802" v="255" actId="20577"/>
          <ac:spMkLst>
            <pc:docMk/>
            <pc:sldMk cId="522961868" sldId="266"/>
            <ac:spMk id="2" creationId="{33B49FB4-5FD6-44ED-8F53-D9603E0BCB8E}"/>
          </ac:spMkLst>
        </pc:spChg>
        <pc:spChg chg="mod">
          <ac:chgData name="Thomas Haugland Rudfoss" userId="ac7031b9-5e94-4137-a480-17987654c246" providerId="ADAL" clId="{C9120586-C31F-4D27-AC07-8EC331D8A9F7}" dt="2020-10-04T12:19:09.154" v="235" actId="20577"/>
          <ac:spMkLst>
            <pc:docMk/>
            <pc:sldMk cId="522961868" sldId="266"/>
            <ac:spMk id="3" creationId="{69D1FAD4-FF79-4452-8D9A-8E145B9F5178}"/>
          </ac:spMkLst>
        </pc:spChg>
      </pc:sldChg>
      <pc:sldChg chg="addSp delSp modSp new del mod">
        <pc:chgData name="Thomas Haugland Rudfoss" userId="ac7031b9-5e94-4137-a480-17987654c246" providerId="ADAL" clId="{C9120586-C31F-4D27-AC07-8EC331D8A9F7}" dt="2020-10-04T12:17:09.252" v="143" actId="47"/>
        <pc:sldMkLst>
          <pc:docMk/>
          <pc:sldMk cId="2559573254" sldId="266"/>
        </pc:sldMkLst>
        <pc:spChg chg="del">
          <ac:chgData name="Thomas Haugland Rudfoss" userId="ac7031b9-5e94-4137-a480-17987654c246" providerId="ADAL" clId="{C9120586-C31F-4D27-AC07-8EC331D8A9F7}" dt="2020-10-04T12:14:32.941" v="44" actId="478"/>
          <ac:spMkLst>
            <pc:docMk/>
            <pc:sldMk cId="2559573254" sldId="266"/>
            <ac:spMk id="2" creationId="{8AC59A7F-2354-4DCF-A859-527E33D085DA}"/>
          </ac:spMkLst>
        </pc:spChg>
        <pc:spChg chg="add del mod">
          <ac:chgData name="Thomas Haugland Rudfoss" userId="ac7031b9-5e94-4137-a480-17987654c246" providerId="ADAL" clId="{C9120586-C31F-4D27-AC07-8EC331D8A9F7}" dt="2020-10-04T12:17:08.307" v="142" actId="478"/>
          <ac:spMkLst>
            <pc:docMk/>
            <pc:sldMk cId="2559573254" sldId="266"/>
            <ac:spMk id="4" creationId="{1171D92C-4A2D-4340-A97C-3C79C222A53E}"/>
          </ac:spMkLst>
        </pc:spChg>
        <pc:spChg chg="add del">
          <ac:chgData name="Thomas Haugland Rudfoss" userId="ac7031b9-5e94-4137-a480-17987654c246" providerId="ADAL" clId="{C9120586-C31F-4D27-AC07-8EC331D8A9F7}" dt="2020-10-04T12:15:46.614" v="54" actId="478"/>
          <ac:spMkLst>
            <pc:docMk/>
            <pc:sldMk cId="2559573254" sldId="266"/>
            <ac:spMk id="5" creationId="{9436AD96-5619-4EBB-A791-6F37F138F2A8}"/>
          </ac:spMkLst>
        </pc:spChg>
        <pc:spChg chg="add del mod">
          <ac:chgData name="Thomas Haugland Rudfoss" userId="ac7031b9-5e94-4137-a480-17987654c246" providerId="ADAL" clId="{C9120586-C31F-4D27-AC07-8EC331D8A9F7}" dt="2020-10-04T12:15:47.223" v="55" actId="478"/>
          <ac:spMkLst>
            <pc:docMk/>
            <pc:sldMk cId="2559573254" sldId="266"/>
            <ac:spMk id="6" creationId="{84B7B24D-529C-411F-91AA-287E17554F17}"/>
          </ac:spMkLst>
        </pc:spChg>
        <pc:spChg chg="add del mod">
          <ac:chgData name="Thomas Haugland Rudfoss" userId="ac7031b9-5e94-4137-a480-17987654c246" providerId="ADAL" clId="{C9120586-C31F-4D27-AC07-8EC331D8A9F7}" dt="2020-10-04T12:17:07.847" v="141" actId="478"/>
          <ac:spMkLst>
            <pc:docMk/>
            <pc:sldMk cId="2559573254" sldId="266"/>
            <ac:spMk id="7" creationId="{E634D7E9-FCEE-455E-8A45-EBDED7CDE4DA}"/>
          </ac:spMkLst>
        </pc:spChg>
      </pc:sldChg>
      <pc:sldChg chg="addSp modSp new mod modNotesTx">
        <pc:chgData name="Thomas Haugland Rudfoss" userId="ac7031b9-5e94-4137-a480-17987654c246" providerId="ADAL" clId="{C9120586-C31F-4D27-AC07-8EC331D8A9F7}" dt="2020-10-07T16:47:46.131" v="3005" actId="20577"/>
        <pc:sldMkLst>
          <pc:docMk/>
          <pc:sldMk cId="3045037076" sldId="267"/>
        </pc:sldMkLst>
        <pc:spChg chg="mod">
          <ac:chgData name="Thomas Haugland Rudfoss" userId="ac7031b9-5e94-4137-a480-17987654c246" providerId="ADAL" clId="{C9120586-C31F-4D27-AC07-8EC331D8A9F7}" dt="2020-10-04T12:35:19.098" v="742" actId="20577"/>
          <ac:spMkLst>
            <pc:docMk/>
            <pc:sldMk cId="3045037076" sldId="267"/>
            <ac:spMk id="2" creationId="{C723A709-A50E-48DA-B961-EFBFA02B8F85}"/>
          </ac:spMkLst>
        </pc:spChg>
        <pc:spChg chg="mod">
          <ac:chgData name="Thomas Haugland Rudfoss" userId="ac7031b9-5e94-4137-a480-17987654c246" providerId="ADAL" clId="{C9120586-C31F-4D27-AC07-8EC331D8A9F7}" dt="2020-10-04T12:37:57.030" v="756" actId="20577"/>
          <ac:spMkLst>
            <pc:docMk/>
            <pc:sldMk cId="3045037076" sldId="267"/>
            <ac:spMk id="3" creationId="{7C99A2CE-15F1-41FA-988C-087ADA62F25C}"/>
          </ac:spMkLst>
        </pc:spChg>
        <pc:picChg chg="add mod">
          <ac:chgData name="Thomas Haugland Rudfoss" userId="ac7031b9-5e94-4137-a480-17987654c246" providerId="ADAL" clId="{C9120586-C31F-4D27-AC07-8EC331D8A9F7}" dt="2020-10-04T13:18:53.325" v="1399" actId="27614"/>
          <ac:picMkLst>
            <pc:docMk/>
            <pc:sldMk cId="3045037076" sldId="267"/>
            <ac:picMk id="5" creationId="{922BAD9F-A9D2-417D-9A30-1499F78E5142}"/>
          </ac:picMkLst>
        </pc:picChg>
      </pc:sldChg>
      <pc:sldChg chg="addSp modSp new mod modNotesTx">
        <pc:chgData name="Thomas Haugland Rudfoss" userId="ac7031b9-5e94-4137-a480-17987654c246" providerId="ADAL" clId="{C9120586-C31F-4D27-AC07-8EC331D8A9F7}" dt="2020-10-07T16:47:37.682" v="2994" actId="20577"/>
        <pc:sldMkLst>
          <pc:docMk/>
          <pc:sldMk cId="755801246" sldId="268"/>
        </pc:sldMkLst>
        <pc:spChg chg="mod">
          <ac:chgData name="Thomas Haugland Rudfoss" userId="ac7031b9-5e94-4137-a480-17987654c246" providerId="ADAL" clId="{C9120586-C31F-4D27-AC07-8EC331D8A9F7}" dt="2020-10-07T16:47:14.544" v="2987" actId="20577"/>
          <ac:spMkLst>
            <pc:docMk/>
            <pc:sldMk cId="755801246" sldId="268"/>
            <ac:spMk id="2" creationId="{04637EEA-30B7-408F-85CD-037D4EDE9F5E}"/>
          </ac:spMkLst>
        </pc:spChg>
        <pc:spChg chg="mod">
          <ac:chgData name="Thomas Haugland Rudfoss" userId="ac7031b9-5e94-4137-a480-17987654c246" providerId="ADAL" clId="{C9120586-C31F-4D27-AC07-8EC331D8A9F7}" dt="2020-10-04T12:49:36.583" v="765" actId="20577"/>
          <ac:spMkLst>
            <pc:docMk/>
            <pc:sldMk cId="755801246" sldId="268"/>
            <ac:spMk id="3" creationId="{665BBD52-5F2C-4988-AC08-CE404AD130EA}"/>
          </ac:spMkLst>
        </pc:spChg>
        <pc:picChg chg="add mod">
          <ac:chgData name="Thomas Haugland Rudfoss" userId="ac7031b9-5e94-4137-a480-17987654c246" providerId="ADAL" clId="{C9120586-C31F-4D27-AC07-8EC331D8A9F7}" dt="2020-10-04T13:14:52.301" v="1280" actId="27614"/>
          <ac:picMkLst>
            <pc:docMk/>
            <pc:sldMk cId="755801246" sldId="268"/>
            <ac:picMk id="5" creationId="{955F0074-999C-4816-A185-3558B6303C80}"/>
          </ac:picMkLst>
        </pc:picChg>
      </pc:sldChg>
      <pc:sldChg chg="addSp delSp modSp new mod modClrScheme chgLayout">
        <pc:chgData name="Thomas Haugland Rudfoss" userId="ac7031b9-5e94-4137-a480-17987654c246" providerId="ADAL" clId="{C9120586-C31F-4D27-AC07-8EC331D8A9F7}" dt="2020-10-04T12:34:27.180" v="707" actId="6549"/>
        <pc:sldMkLst>
          <pc:docMk/>
          <pc:sldMk cId="149977408" sldId="269"/>
        </pc:sldMkLst>
        <pc:spChg chg="add del mod ord">
          <ac:chgData name="Thomas Haugland Rudfoss" userId="ac7031b9-5e94-4137-a480-17987654c246" providerId="ADAL" clId="{C9120586-C31F-4D27-AC07-8EC331D8A9F7}" dt="2020-10-04T12:33:14.210" v="635" actId="700"/>
          <ac:spMkLst>
            <pc:docMk/>
            <pc:sldMk cId="149977408" sldId="269"/>
            <ac:spMk id="2" creationId="{045D267D-E577-4CD2-A56C-93ECCA26478D}"/>
          </ac:spMkLst>
        </pc:spChg>
        <pc:spChg chg="add del mod ord">
          <ac:chgData name="Thomas Haugland Rudfoss" userId="ac7031b9-5e94-4137-a480-17987654c246" providerId="ADAL" clId="{C9120586-C31F-4D27-AC07-8EC331D8A9F7}" dt="2020-10-04T12:33:14.210" v="635" actId="700"/>
          <ac:spMkLst>
            <pc:docMk/>
            <pc:sldMk cId="149977408" sldId="269"/>
            <ac:spMk id="3" creationId="{6AC4F881-E6F8-42EC-A8AB-1AAE916E86E0}"/>
          </ac:spMkLst>
        </pc:spChg>
        <pc:spChg chg="add mod ord">
          <ac:chgData name="Thomas Haugland Rudfoss" userId="ac7031b9-5e94-4137-a480-17987654c246" providerId="ADAL" clId="{C9120586-C31F-4D27-AC07-8EC331D8A9F7}" dt="2020-10-04T12:33:14.210" v="635" actId="700"/>
          <ac:spMkLst>
            <pc:docMk/>
            <pc:sldMk cId="149977408" sldId="269"/>
            <ac:spMk id="4" creationId="{DBBBE8FB-72D4-43B0-8E11-802B4AC2DA44}"/>
          </ac:spMkLst>
        </pc:spChg>
        <pc:spChg chg="add mod ord">
          <ac:chgData name="Thomas Haugland Rudfoss" userId="ac7031b9-5e94-4137-a480-17987654c246" providerId="ADAL" clId="{C9120586-C31F-4D27-AC07-8EC331D8A9F7}" dt="2020-10-04T12:34:27.180" v="707" actId="6549"/>
          <ac:spMkLst>
            <pc:docMk/>
            <pc:sldMk cId="149977408" sldId="269"/>
            <ac:spMk id="5" creationId="{6E55E222-A0F9-4089-A629-26CF9E35E952}"/>
          </ac:spMkLst>
        </pc:spChg>
      </pc:sldChg>
      <pc:sldChg chg="addSp modSp new mod modNotesTx">
        <pc:chgData name="Thomas Haugland Rudfoss" userId="ac7031b9-5e94-4137-a480-17987654c246" providerId="ADAL" clId="{C9120586-C31F-4D27-AC07-8EC331D8A9F7}" dt="2020-10-07T16:47:52.512" v="3021" actId="20577"/>
        <pc:sldMkLst>
          <pc:docMk/>
          <pc:sldMk cId="566043001" sldId="270"/>
        </pc:sldMkLst>
        <pc:spChg chg="mod">
          <ac:chgData name="Thomas Haugland Rudfoss" userId="ac7031b9-5e94-4137-a480-17987654c246" providerId="ADAL" clId="{C9120586-C31F-4D27-AC07-8EC331D8A9F7}" dt="2020-10-04T13:15:24.694" v="1393" actId="20577"/>
          <ac:spMkLst>
            <pc:docMk/>
            <pc:sldMk cId="566043001" sldId="270"/>
            <ac:spMk id="2" creationId="{3AE60433-2DA7-47DE-8D1D-EEEB90CF761F}"/>
          </ac:spMkLst>
        </pc:spChg>
        <pc:spChg chg="mod">
          <ac:chgData name="Thomas Haugland Rudfoss" userId="ac7031b9-5e94-4137-a480-17987654c246" providerId="ADAL" clId="{C9120586-C31F-4D27-AC07-8EC331D8A9F7}" dt="2020-10-04T13:14:18.238" v="1249" actId="20577"/>
          <ac:spMkLst>
            <pc:docMk/>
            <pc:sldMk cId="566043001" sldId="270"/>
            <ac:spMk id="3" creationId="{1B58A27D-4123-4FF7-A40B-F4EC52B5B07B}"/>
          </ac:spMkLst>
        </pc:spChg>
        <pc:picChg chg="add mod">
          <ac:chgData name="Thomas Haugland Rudfoss" userId="ac7031b9-5e94-4137-a480-17987654c246" providerId="ADAL" clId="{C9120586-C31F-4D27-AC07-8EC331D8A9F7}" dt="2020-10-04T13:17:58.797" v="1396" actId="1076"/>
          <ac:picMkLst>
            <pc:docMk/>
            <pc:sldMk cId="566043001" sldId="270"/>
            <ac:picMk id="5" creationId="{0C7A2757-1439-4E0A-9260-306638D6A0C9}"/>
          </ac:picMkLst>
        </pc:picChg>
      </pc:sldChg>
      <pc:sldChg chg="addSp modSp new mod ord">
        <pc:chgData name="Thomas Haugland Rudfoss" userId="ac7031b9-5e94-4137-a480-17987654c246" providerId="ADAL" clId="{C9120586-C31F-4D27-AC07-8EC331D8A9F7}" dt="2020-10-04T13:53:36.979" v="1862" actId="1076"/>
        <pc:sldMkLst>
          <pc:docMk/>
          <pc:sldMk cId="2217906418" sldId="271"/>
        </pc:sldMkLst>
        <pc:spChg chg="mod">
          <ac:chgData name="Thomas Haugland Rudfoss" userId="ac7031b9-5e94-4137-a480-17987654c246" providerId="ADAL" clId="{C9120586-C31F-4D27-AC07-8EC331D8A9F7}" dt="2020-10-04T13:53:26.745" v="1860" actId="20577"/>
          <ac:spMkLst>
            <pc:docMk/>
            <pc:sldMk cId="2217906418" sldId="271"/>
            <ac:spMk id="2" creationId="{A664A956-6743-4306-B8AC-5130BB40E4CC}"/>
          </ac:spMkLst>
        </pc:spChg>
        <pc:spChg chg="mod">
          <ac:chgData name="Thomas Haugland Rudfoss" userId="ac7031b9-5e94-4137-a480-17987654c246" providerId="ADAL" clId="{C9120586-C31F-4D27-AC07-8EC331D8A9F7}" dt="2020-10-04T13:25:10.565" v="1556" actId="20577"/>
          <ac:spMkLst>
            <pc:docMk/>
            <pc:sldMk cId="2217906418" sldId="271"/>
            <ac:spMk id="3" creationId="{1BD7ABAB-0F7C-48C0-B7B9-E28B84FFAB70}"/>
          </ac:spMkLst>
        </pc:spChg>
        <pc:picChg chg="add mod">
          <ac:chgData name="Thomas Haugland Rudfoss" userId="ac7031b9-5e94-4137-a480-17987654c246" providerId="ADAL" clId="{C9120586-C31F-4D27-AC07-8EC331D8A9F7}" dt="2020-10-04T13:53:36.979" v="1862" actId="1076"/>
          <ac:picMkLst>
            <pc:docMk/>
            <pc:sldMk cId="2217906418" sldId="271"/>
            <ac:picMk id="5" creationId="{D6C47C4F-29A2-4572-B7A6-ABDD5A9A700D}"/>
          </ac:picMkLst>
        </pc:picChg>
      </pc:sldChg>
      <pc:sldChg chg="add modNotesTx">
        <pc:chgData name="Thomas Haugland Rudfoss" userId="ac7031b9-5e94-4137-a480-17987654c246" providerId="ADAL" clId="{C9120586-C31F-4D27-AC07-8EC331D8A9F7}" dt="2020-10-04T13:23:50.268" v="1543" actId="20577"/>
        <pc:sldMkLst>
          <pc:docMk/>
          <pc:sldMk cId="3414538663" sldId="298"/>
        </pc:sldMkLst>
      </pc:sldChg>
      <pc:sldChg chg="modSp new mod">
        <pc:chgData name="Thomas Haugland Rudfoss" userId="ac7031b9-5e94-4137-a480-17987654c246" providerId="ADAL" clId="{C9120586-C31F-4D27-AC07-8EC331D8A9F7}" dt="2020-10-04T13:55:50.305" v="2018" actId="20577"/>
        <pc:sldMkLst>
          <pc:docMk/>
          <pc:sldMk cId="1168893182" sldId="299"/>
        </pc:sldMkLst>
        <pc:spChg chg="mod">
          <ac:chgData name="Thomas Haugland Rudfoss" userId="ac7031b9-5e94-4137-a480-17987654c246" providerId="ADAL" clId="{C9120586-C31F-4D27-AC07-8EC331D8A9F7}" dt="2020-10-04T13:55:50.305" v="2018" actId="20577"/>
          <ac:spMkLst>
            <pc:docMk/>
            <pc:sldMk cId="1168893182" sldId="299"/>
            <ac:spMk id="2" creationId="{442B4184-812A-486F-91E4-0BD2E35172B6}"/>
          </ac:spMkLst>
        </pc:spChg>
        <pc:spChg chg="mod">
          <ac:chgData name="Thomas Haugland Rudfoss" userId="ac7031b9-5e94-4137-a480-17987654c246" providerId="ADAL" clId="{C9120586-C31F-4D27-AC07-8EC331D8A9F7}" dt="2020-10-04T13:54:32.299" v="1875" actId="20577"/>
          <ac:spMkLst>
            <pc:docMk/>
            <pc:sldMk cId="1168893182" sldId="299"/>
            <ac:spMk id="3" creationId="{A836F1E0-867E-443A-9255-761D766F15C0}"/>
          </ac:spMkLst>
        </pc:spChg>
      </pc:sldChg>
      <pc:sldChg chg="modSp new mod">
        <pc:chgData name="Thomas Haugland Rudfoss" userId="ac7031b9-5e94-4137-a480-17987654c246" providerId="ADAL" clId="{C9120586-C31F-4D27-AC07-8EC331D8A9F7}" dt="2020-10-04T14:59:10.833" v="2251" actId="20577"/>
        <pc:sldMkLst>
          <pc:docMk/>
          <pc:sldMk cId="382430826" sldId="300"/>
        </pc:sldMkLst>
        <pc:spChg chg="mod">
          <ac:chgData name="Thomas Haugland Rudfoss" userId="ac7031b9-5e94-4137-a480-17987654c246" providerId="ADAL" clId="{C9120586-C31F-4D27-AC07-8EC331D8A9F7}" dt="2020-10-04T14:59:10.833" v="2251" actId="20577"/>
          <ac:spMkLst>
            <pc:docMk/>
            <pc:sldMk cId="382430826" sldId="300"/>
            <ac:spMk id="2" creationId="{5C34B536-D667-4794-8A9A-B11AAAF4FE8B}"/>
          </ac:spMkLst>
        </pc:spChg>
        <pc:spChg chg="mod">
          <ac:chgData name="Thomas Haugland Rudfoss" userId="ac7031b9-5e94-4137-a480-17987654c246" providerId="ADAL" clId="{C9120586-C31F-4D27-AC07-8EC331D8A9F7}" dt="2020-10-04T13:59:42.964" v="2240" actId="20577"/>
          <ac:spMkLst>
            <pc:docMk/>
            <pc:sldMk cId="382430826" sldId="300"/>
            <ac:spMk id="3" creationId="{CFB4625E-EC17-492C-8017-6C16E5925FD4}"/>
          </ac:spMkLst>
        </pc:spChg>
      </pc:sldChg>
      <pc:sldChg chg="modSp new mod modNotesTx">
        <pc:chgData name="Thomas Haugland Rudfoss" userId="ac7031b9-5e94-4137-a480-17987654c246" providerId="ADAL" clId="{C9120586-C31F-4D27-AC07-8EC331D8A9F7}" dt="2020-10-07T18:15:02.806" v="3946" actId="20577"/>
        <pc:sldMkLst>
          <pc:docMk/>
          <pc:sldMk cId="1881652689" sldId="301"/>
        </pc:sldMkLst>
        <pc:spChg chg="mod">
          <ac:chgData name="Thomas Haugland Rudfoss" userId="ac7031b9-5e94-4137-a480-17987654c246" providerId="ADAL" clId="{C9120586-C31F-4D27-AC07-8EC331D8A9F7}" dt="2020-10-07T18:15:02.806" v="3946" actId="20577"/>
          <ac:spMkLst>
            <pc:docMk/>
            <pc:sldMk cId="1881652689" sldId="301"/>
            <ac:spMk id="2" creationId="{33ACFAB1-C85E-4EF6-8603-08836FE7912B}"/>
          </ac:spMkLst>
        </pc:spChg>
        <pc:spChg chg="mod">
          <ac:chgData name="Thomas Haugland Rudfoss" userId="ac7031b9-5e94-4137-a480-17987654c246" providerId="ADAL" clId="{C9120586-C31F-4D27-AC07-8EC331D8A9F7}" dt="2020-10-04T15:46:05.268" v="2286" actId="20577"/>
          <ac:spMkLst>
            <pc:docMk/>
            <pc:sldMk cId="1881652689" sldId="301"/>
            <ac:spMk id="3" creationId="{2E75955F-800F-4EB2-8951-6AA26A38AD9F}"/>
          </ac:spMkLst>
        </pc:spChg>
      </pc:sldChg>
      <pc:sldChg chg="modSp mod">
        <pc:chgData name="Thomas Haugland Rudfoss" userId="ac7031b9-5e94-4137-a480-17987654c246" providerId="ADAL" clId="{C9120586-C31F-4D27-AC07-8EC331D8A9F7}" dt="2020-10-07T17:58:04.518" v="3568" actId="20577"/>
        <pc:sldMkLst>
          <pc:docMk/>
          <pc:sldMk cId="371505788" sldId="305"/>
        </pc:sldMkLst>
        <pc:spChg chg="mod">
          <ac:chgData name="Thomas Haugland Rudfoss" userId="ac7031b9-5e94-4137-a480-17987654c246" providerId="ADAL" clId="{C9120586-C31F-4D27-AC07-8EC331D8A9F7}" dt="2020-10-07T17:58:04.518" v="3568" actId="20577"/>
          <ac:spMkLst>
            <pc:docMk/>
            <pc:sldMk cId="371505788" sldId="305"/>
            <ac:spMk id="2" creationId="{B2170C46-E246-4D46-BBE3-8E4323D905A5}"/>
          </ac:spMkLst>
        </pc:spChg>
        <pc:spChg chg="mod">
          <ac:chgData name="Thomas Haugland Rudfoss" userId="ac7031b9-5e94-4137-a480-17987654c246" providerId="ADAL" clId="{C9120586-C31F-4D27-AC07-8EC331D8A9F7}" dt="2020-10-07T17:46:28.677" v="3471" actId="20577"/>
          <ac:spMkLst>
            <pc:docMk/>
            <pc:sldMk cId="371505788" sldId="305"/>
            <ac:spMk id="3" creationId="{055530F8-1D7A-4591-A691-FD35504C31AA}"/>
          </ac:spMkLst>
        </pc:spChg>
      </pc:sldChg>
      <pc:sldChg chg="del">
        <pc:chgData name="Thomas Haugland Rudfoss" userId="ac7031b9-5e94-4137-a480-17987654c246" providerId="ADAL" clId="{C9120586-C31F-4D27-AC07-8EC331D8A9F7}" dt="2020-10-07T17:22:22.293" v="3315" actId="47"/>
        <pc:sldMkLst>
          <pc:docMk/>
          <pc:sldMk cId="2069891638" sldId="310"/>
        </pc:sldMkLst>
      </pc:sldChg>
      <pc:sldChg chg="modSp mod modNotesTx">
        <pc:chgData name="Thomas Haugland Rudfoss" userId="ac7031b9-5e94-4137-a480-17987654c246" providerId="ADAL" clId="{C9120586-C31F-4D27-AC07-8EC331D8A9F7}" dt="2020-10-07T17:43:46.201" v="3462" actId="6549"/>
        <pc:sldMkLst>
          <pc:docMk/>
          <pc:sldMk cId="1183973117" sldId="311"/>
        </pc:sldMkLst>
        <pc:spChg chg="mod">
          <ac:chgData name="Thomas Haugland Rudfoss" userId="ac7031b9-5e94-4137-a480-17987654c246" providerId="ADAL" clId="{C9120586-C31F-4D27-AC07-8EC331D8A9F7}" dt="2020-10-07T17:43:46.201" v="3462" actId="6549"/>
          <ac:spMkLst>
            <pc:docMk/>
            <pc:sldMk cId="1183973117" sldId="311"/>
            <ac:spMk id="2" creationId="{026458FD-2AEA-46E1-972A-B6C3D5EE78B4}"/>
          </ac:spMkLst>
        </pc:spChg>
      </pc:sldChg>
      <pc:sldChg chg="modSp mod">
        <pc:chgData name="Thomas Haugland Rudfoss" userId="ac7031b9-5e94-4137-a480-17987654c246" providerId="ADAL" clId="{C9120586-C31F-4D27-AC07-8EC331D8A9F7}" dt="2020-10-07T18:15:58.185" v="4026" actId="6549"/>
        <pc:sldMkLst>
          <pc:docMk/>
          <pc:sldMk cId="2653726051" sldId="313"/>
        </pc:sldMkLst>
        <pc:spChg chg="mod">
          <ac:chgData name="Thomas Haugland Rudfoss" userId="ac7031b9-5e94-4137-a480-17987654c246" providerId="ADAL" clId="{C9120586-C31F-4D27-AC07-8EC331D8A9F7}" dt="2020-10-07T18:15:58.185" v="4026" actId="6549"/>
          <ac:spMkLst>
            <pc:docMk/>
            <pc:sldMk cId="2653726051" sldId="313"/>
            <ac:spMk id="2" creationId="{1F2340AD-BCF1-4F3C-B98B-02B2C2D04D31}"/>
          </ac:spMkLst>
        </pc:spChg>
      </pc:sldChg>
      <pc:sldChg chg="modSp new del mod">
        <pc:chgData name="Thomas Haugland Rudfoss" userId="ac7031b9-5e94-4137-a480-17987654c246" providerId="ADAL" clId="{C9120586-C31F-4D27-AC07-8EC331D8A9F7}" dt="2020-10-07T17:22:00.079" v="3314" actId="47"/>
        <pc:sldMkLst>
          <pc:docMk/>
          <pc:sldMk cId="282785110" sldId="316"/>
        </pc:sldMkLst>
        <pc:spChg chg="mod">
          <ac:chgData name="Thomas Haugland Rudfoss" userId="ac7031b9-5e94-4137-a480-17987654c246" providerId="ADAL" clId="{C9120586-C31F-4D27-AC07-8EC331D8A9F7}" dt="2020-10-07T17:21:49.635" v="3313" actId="313"/>
          <ac:spMkLst>
            <pc:docMk/>
            <pc:sldMk cId="282785110" sldId="316"/>
            <ac:spMk id="2" creationId="{62477ECA-B220-4CF6-82CD-235A66BF36AD}"/>
          </ac:spMkLst>
        </pc:spChg>
        <pc:spChg chg="mod">
          <ac:chgData name="Thomas Haugland Rudfoss" userId="ac7031b9-5e94-4137-a480-17987654c246" providerId="ADAL" clId="{C9120586-C31F-4D27-AC07-8EC331D8A9F7}" dt="2020-10-07T17:21:23.187" v="3169" actId="6549"/>
          <ac:spMkLst>
            <pc:docMk/>
            <pc:sldMk cId="282785110" sldId="316"/>
            <ac:spMk id="3" creationId="{80D29ECA-B7CB-4E81-835D-51BBF68242BB}"/>
          </ac:spMkLst>
        </pc:spChg>
      </pc:sldChg>
      <pc:sldChg chg="modSp new mod">
        <pc:chgData name="Thomas Haugland Rudfoss" userId="ac7031b9-5e94-4137-a480-17987654c246" providerId="ADAL" clId="{C9120586-C31F-4D27-AC07-8EC331D8A9F7}" dt="2020-10-07T18:56:05.743" v="4667" actId="20577"/>
        <pc:sldMkLst>
          <pc:docMk/>
          <pc:sldMk cId="1062723189" sldId="316"/>
        </pc:sldMkLst>
        <pc:spChg chg="mod">
          <ac:chgData name="Thomas Haugland Rudfoss" userId="ac7031b9-5e94-4137-a480-17987654c246" providerId="ADAL" clId="{C9120586-C31F-4D27-AC07-8EC331D8A9F7}" dt="2020-10-07T18:56:05.743" v="4667" actId="20577"/>
          <ac:spMkLst>
            <pc:docMk/>
            <pc:sldMk cId="1062723189" sldId="316"/>
            <ac:spMk id="2" creationId="{B82ACEE2-F664-4200-8081-59167003CE5B}"/>
          </ac:spMkLst>
        </pc:spChg>
        <pc:spChg chg="mod">
          <ac:chgData name="Thomas Haugland Rudfoss" userId="ac7031b9-5e94-4137-a480-17987654c246" providerId="ADAL" clId="{C9120586-C31F-4D27-AC07-8EC331D8A9F7}" dt="2020-10-07T18:18:34.757" v="4053" actId="6549"/>
          <ac:spMkLst>
            <pc:docMk/>
            <pc:sldMk cId="1062723189" sldId="316"/>
            <ac:spMk id="3" creationId="{D973911E-605F-4746-8A33-80B59266A3B0}"/>
          </ac:spMkLst>
        </pc:spChg>
      </pc:sldChg>
      <pc:sldChg chg="modSp new del mod">
        <pc:chgData name="Thomas Haugland Rudfoss" userId="ac7031b9-5e94-4137-a480-17987654c246" providerId="ADAL" clId="{C9120586-C31F-4D27-AC07-8EC331D8A9F7}" dt="2020-10-07T16:49:00.297" v="3149" actId="47"/>
        <pc:sldMkLst>
          <pc:docMk/>
          <pc:sldMk cId="2305823807" sldId="316"/>
        </pc:sldMkLst>
        <pc:spChg chg="mod">
          <ac:chgData name="Thomas Haugland Rudfoss" userId="ac7031b9-5e94-4137-a480-17987654c246" providerId="ADAL" clId="{C9120586-C31F-4D27-AC07-8EC331D8A9F7}" dt="2020-10-07T16:48:53.891" v="3148" actId="20577"/>
          <ac:spMkLst>
            <pc:docMk/>
            <pc:sldMk cId="2305823807" sldId="316"/>
            <ac:spMk id="2" creationId="{BB8BFCF6-DB14-4EA9-842E-1727CC42BC57}"/>
          </ac:spMkLst>
        </pc:spChg>
        <pc:spChg chg="mod">
          <ac:chgData name="Thomas Haugland Rudfoss" userId="ac7031b9-5e94-4137-a480-17987654c246" providerId="ADAL" clId="{C9120586-C31F-4D27-AC07-8EC331D8A9F7}" dt="2020-10-07T16:48:38.146" v="3045" actId="20577"/>
          <ac:spMkLst>
            <pc:docMk/>
            <pc:sldMk cId="2305823807" sldId="316"/>
            <ac:spMk id="3" creationId="{5F2AFE5B-49E6-44BC-974D-9FAB7C27B4E9}"/>
          </ac:spMkLst>
        </pc:spChg>
      </pc:sldChg>
      <pc:sldChg chg="modSp new mod">
        <pc:chgData name="Thomas Haugland Rudfoss" userId="ac7031b9-5e94-4137-a480-17987654c246" providerId="ADAL" clId="{C9120586-C31F-4D27-AC07-8EC331D8A9F7}" dt="2020-10-07T18:55:34.815" v="4613" actId="20577"/>
        <pc:sldMkLst>
          <pc:docMk/>
          <pc:sldMk cId="299672933" sldId="317"/>
        </pc:sldMkLst>
        <pc:spChg chg="mod">
          <ac:chgData name="Thomas Haugland Rudfoss" userId="ac7031b9-5e94-4137-a480-17987654c246" providerId="ADAL" clId="{C9120586-C31F-4D27-AC07-8EC331D8A9F7}" dt="2020-10-07T18:55:34.815" v="4613" actId="20577"/>
          <ac:spMkLst>
            <pc:docMk/>
            <pc:sldMk cId="299672933" sldId="317"/>
            <ac:spMk id="2" creationId="{80A2263D-4412-48A9-9D27-0DE835B06058}"/>
          </ac:spMkLst>
        </pc:spChg>
        <pc:spChg chg="mod">
          <ac:chgData name="Thomas Haugland Rudfoss" userId="ac7031b9-5e94-4137-a480-17987654c246" providerId="ADAL" clId="{C9120586-C31F-4D27-AC07-8EC331D8A9F7}" dt="2020-10-07T18:29:18.568" v="4211" actId="6549"/>
          <ac:spMkLst>
            <pc:docMk/>
            <pc:sldMk cId="299672933" sldId="317"/>
            <ac:spMk id="3" creationId="{43A1B6B0-1426-46C0-9BA1-02297F1EB011}"/>
          </ac:spMkLst>
        </pc:spChg>
      </pc:sldChg>
      <pc:sldChg chg="modSp new mod">
        <pc:chgData name="Thomas Haugland Rudfoss" userId="ac7031b9-5e94-4137-a480-17987654c246" providerId="ADAL" clId="{C9120586-C31F-4D27-AC07-8EC331D8A9F7}" dt="2020-10-07T18:55:42.005" v="4631" actId="6549"/>
        <pc:sldMkLst>
          <pc:docMk/>
          <pc:sldMk cId="1303060931" sldId="318"/>
        </pc:sldMkLst>
        <pc:spChg chg="mod">
          <ac:chgData name="Thomas Haugland Rudfoss" userId="ac7031b9-5e94-4137-a480-17987654c246" providerId="ADAL" clId="{C9120586-C31F-4D27-AC07-8EC331D8A9F7}" dt="2020-10-07T18:55:42.005" v="4631" actId="6549"/>
          <ac:spMkLst>
            <pc:docMk/>
            <pc:sldMk cId="1303060931" sldId="318"/>
            <ac:spMk id="2" creationId="{2BBAB64F-7BA9-4C86-87F4-770372CCD04E}"/>
          </ac:spMkLst>
        </pc:spChg>
        <pc:spChg chg="mod">
          <ac:chgData name="Thomas Haugland Rudfoss" userId="ac7031b9-5e94-4137-a480-17987654c246" providerId="ADAL" clId="{C9120586-C31F-4D27-AC07-8EC331D8A9F7}" dt="2020-10-07T18:30:06" v="4372" actId="20577"/>
          <ac:spMkLst>
            <pc:docMk/>
            <pc:sldMk cId="1303060931" sldId="318"/>
            <ac:spMk id="3" creationId="{14D161BC-12E6-422E-9E3E-4CD0084F7032}"/>
          </ac:spMkLst>
        </pc:spChg>
      </pc:sldChg>
      <pc:sldChg chg="modSp new mod">
        <pc:chgData name="Thomas Haugland Rudfoss" userId="ac7031b9-5e94-4137-a480-17987654c246" providerId="ADAL" clId="{C9120586-C31F-4D27-AC07-8EC331D8A9F7}" dt="2020-10-07T18:59:30.138" v="4955" actId="313"/>
        <pc:sldMkLst>
          <pc:docMk/>
          <pc:sldMk cId="4190108797" sldId="319"/>
        </pc:sldMkLst>
        <pc:spChg chg="mod">
          <ac:chgData name="Thomas Haugland Rudfoss" userId="ac7031b9-5e94-4137-a480-17987654c246" providerId="ADAL" clId="{C9120586-C31F-4D27-AC07-8EC331D8A9F7}" dt="2020-10-07T18:59:30.138" v="4955" actId="313"/>
          <ac:spMkLst>
            <pc:docMk/>
            <pc:sldMk cId="4190108797" sldId="319"/>
            <ac:spMk id="2" creationId="{ECD3490A-6A4C-4D66-B26B-16D698803515}"/>
          </ac:spMkLst>
        </pc:spChg>
        <pc:spChg chg="mod">
          <ac:chgData name="Thomas Haugland Rudfoss" userId="ac7031b9-5e94-4137-a480-17987654c246" providerId="ADAL" clId="{C9120586-C31F-4D27-AC07-8EC331D8A9F7}" dt="2020-10-07T18:56:48.478" v="4689" actId="20577"/>
          <ac:spMkLst>
            <pc:docMk/>
            <pc:sldMk cId="4190108797" sldId="319"/>
            <ac:spMk id="3" creationId="{D4538095-03AD-4858-9657-4EF4CB359C88}"/>
          </ac:spMkLst>
        </pc:spChg>
      </pc:sldChg>
      <pc:sldChg chg="modSp new mod">
        <pc:chgData name="Thomas Haugland Rudfoss" userId="ac7031b9-5e94-4137-a480-17987654c246" providerId="ADAL" clId="{C9120586-C31F-4D27-AC07-8EC331D8A9F7}" dt="2020-10-07T19:00:38.387" v="5237" actId="20577"/>
        <pc:sldMkLst>
          <pc:docMk/>
          <pc:sldMk cId="2480003652" sldId="320"/>
        </pc:sldMkLst>
        <pc:spChg chg="mod">
          <ac:chgData name="Thomas Haugland Rudfoss" userId="ac7031b9-5e94-4137-a480-17987654c246" providerId="ADAL" clId="{C9120586-C31F-4D27-AC07-8EC331D8A9F7}" dt="2020-10-07T19:00:38.387" v="5237" actId="20577"/>
          <ac:spMkLst>
            <pc:docMk/>
            <pc:sldMk cId="2480003652" sldId="320"/>
            <ac:spMk id="2" creationId="{2D51DDB3-E790-4EB8-B92A-002ADA1E9A65}"/>
          </ac:spMkLst>
        </pc:spChg>
        <pc:spChg chg="mod">
          <ac:chgData name="Thomas Haugland Rudfoss" userId="ac7031b9-5e94-4137-a480-17987654c246" providerId="ADAL" clId="{C9120586-C31F-4D27-AC07-8EC331D8A9F7}" dt="2020-10-07T18:59:43.567" v="4980" actId="6549"/>
          <ac:spMkLst>
            <pc:docMk/>
            <pc:sldMk cId="2480003652" sldId="320"/>
            <ac:spMk id="3" creationId="{12CA72D1-9FB5-4466-8E9D-B56EA85C1826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8T13:34:50.324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r>
            <a:rPr lang="nb-NO" dirty="0"/>
            <a:t>Settings</a:t>
          </a:r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r>
            <a:rPr lang="nb-NO" dirty="0"/>
            <a:t>App</a:t>
          </a:r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/>
      <dgm:t>
        <a:bodyPr/>
        <a:lstStyle/>
        <a:p>
          <a:r>
            <a:rPr lang="nb-NO" dirty="0"/>
            <a:t>Header</a:t>
          </a:r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/>
      <dgm:t>
        <a:bodyPr/>
        <a:lstStyle/>
        <a:p>
          <a:r>
            <a:rPr lang="nb-NO" dirty="0" err="1"/>
            <a:t>MainMenu</a:t>
          </a:r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r>
            <a:rPr lang="nb-NO" dirty="0"/>
            <a:t>Content</a:t>
          </a:r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r>
            <a:rPr lang="nb-NO" dirty="0" err="1"/>
            <a:t>Router</a:t>
          </a:r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/>
      <dgm:t>
        <a:bodyPr/>
        <a:lstStyle/>
        <a:p>
          <a:r>
            <a:rPr lang="nb-NO" dirty="0"/>
            <a:t>Home</a:t>
          </a:r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r>
            <a:rPr lang="nb-NO" dirty="0" err="1"/>
            <a:t>Profile</a:t>
          </a:r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r>
            <a:rPr lang="nb-NO" dirty="0" err="1"/>
            <a:t>About</a:t>
          </a:r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5D36DC6F-BA87-4615-9E0F-9EE99AB55DE3}" type="asst">
      <dgm:prSet phldrT="[Text]"/>
      <dgm:spPr/>
      <dgm:t>
        <a:bodyPr/>
        <a:lstStyle/>
        <a:p>
          <a:r>
            <a:rPr lang="nb-NO" dirty="0" err="1"/>
            <a:t>UserMenu</a:t>
          </a:r>
          <a:endParaRPr lang="nb-NO" dirty="0"/>
        </a:p>
      </dgm:t>
    </dgm:pt>
    <dgm:pt modelId="{EC0C139A-C51D-4E45-8D56-C743434C7237}" type="parTrans" cxnId="{956802F0-9251-46A8-80EA-28092A8023CC}">
      <dgm:prSet/>
      <dgm:spPr/>
      <dgm:t>
        <a:bodyPr/>
        <a:lstStyle/>
        <a:p>
          <a:endParaRPr lang="nb-NO"/>
        </a:p>
      </dgm:t>
    </dgm:pt>
    <dgm:pt modelId="{113D9191-421A-4299-89EA-6EC83337D5FF}" type="sibTrans" cxnId="{956802F0-9251-46A8-80EA-28092A8023CC}">
      <dgm:prSet/>
      <dgm:spPr/>
    </dgm:pt>
    <dgm:pt modelId="{5991C7FC-7BD0-4CFD-B045-58F528C688AE}" type="asst">
      <dgm:prSet phldrT="[Text]"/>
      <dgm:spPr/>
      <dgm:t>
        <a:bodyPr/>
        <a:lstStyle/>
        <a:p>
          <a:r>
            <a:rPr lang="nb-NO" dirty="0" err="1"/>
            <a:t>Login</a:t>
          </a:r>
          <a:endParaRPr lang="nb-NO" dirty="0"/>
        </a:p>
      </dgm:t>
    </dgm:pt>
    <dgm:pt modelId="{2FB56729-DEC1-421B-B93C-29390E7F62A1}" type="parTrans" cxnId="{96C0D565-233B-473C-856F-A1289BD6E5D5}">
      <dgm:prSet/>
      <dgm:spPr/>
      <dgm:t>
        <a:bodyPr/>
        <a:lstStyle/>
        <a:p>
          <a:endParaRPr lang="nb-NO"/>
        </a:p>
      </dgm:t>
    </dgm:pt>
    <dgm:pt modelId="{A78DD36E-3AE7-4822-B890-60C3002FD1F7}" type="sibTrans" cxnId="{96C0D565-233B-473C-856F-A1289BD6E5D5}">
      <dgm:prSet/>
      <dgm:spPr/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D5949D64-FA42-4C86-9E34-49949F21B031}" type="pres">
      <dgm:prSet presAssocID="{EC0C139A-C51D-4E45-8D56-C743434C7237}" presName="conn2-1" presStyleLbl="parChTrans1D3" presStyleIdx="1" presStyleCnt="3"/>
      <dgm:spPr/>
    </dgm:pt>
    <dgm:pt modelId="{497B9CCD-63ED-4A2A-8326-87B56372351E}" type="pres">
      <dgm:prSet presAssocID="{EC0C139A-C51D-4E45-8D56-C743434C7237}" presName="connTx" presStyleLbl="parChTrans1D3" presStyleIdx="1" presStyleCnt="3"/>
      <dgm:spPr/>
    </dgm:pt>
    <dgm:pt modelId="{B9CAD764-23AF-4252-BF81-B5A0D0D44E59}" type="pres">
      <dgm:prSet presAssocID="{5D36DC6F-BA87-4615-9E0F-9EE99AB55DE3}" presName="root2" presStyleCnt="0"/>
      <dgm:spPr/>
    </dgm:pt>
    <dgm:pt modelId="{C601AD90-E6C2-4614-B0CA-451B249123A3}" type="pres">
      <dgm:prSet presAssocID="{5D36DC6F-BA87-4615-9E0F-9EE99AB55DE3}" presName="LevelTwoTextNode" presStyleLbl="asst0" presStyleIdx="2" presStyleCnt="10">
        <dgm:presLayoutVars>
          <dgm:chPref val="3"/>
        </dgm:presLayoutVars>
      </dgm:prSet>
      <dgm:spPr/>
    </dgm:pt>
    <dgm:pt modelId="{3F202732-4A55-4460-824F-30D98D79F2ED}" type="pres">
      <dgm:prSet presAssocID="{5D36DC6F-BA87-4615-9E0F-9EE99AB55DE3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0" presStyleCnt="5"/>
      <dgm:spPr/>
    </dgm:pt>
    <dgm:pt modelId="{43317C32-FE7A-4B6D-994B-3F6CE9A3A263}" type="pres">
      <dgm:prSet presAssocID="{7E91FDF0-E75D-4FBA-B286-6207B1B9E773}" presName="connTx" presStyleLbl="parChTrans1D4" presStyleIdx="0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5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FBE45568-3D57-48DC-AB09-684BB552AE00}" type="pres">
      <dgm:prSet presAssocID="{2FB56729-DEC1-421B-B93C-29390E7F62A1}" presName="conn2-1" presStyleLbl="parChTrans1D4" presStyleIdx="1" presStyleCnt="5"/>
      <dgm:spPr/>
    </dgm:pt>
    <dgm:pt modelId="{2FECE440-F55D-4102-A163-B9B439ECD9E8}" type="pres">
      <dgm:prSet presAssocID="{2FB56729-DEC1-421B-B93C-29390E7F62A1}" presName="connTx" presStyleLbl="parChTrans1D4" presStyleIdx="1" presStyleCnt="5"/>
      <dgm:spPr/>
    </dgm:pt>
    <dgm:pt modelId="{4CB85FCF-EC83-48F0-9614-78F9AC0CB286}" type="pres">
      <dgm:prSet presAssocID="{5991C7FC-7BD0-4CFD-B045-58F528C688AE}" presName="root2" presStyleCnt="0"/>
      <dgm:spPr/>
    </dgm:pt>
    <dgm:pt modelId="{0F32247A-CA6B-4291-A183-49566CEB7269}" type="pres">
      <dgm:prSet presAssocID="{5991C7FC-7BD0-4CFD-B045-58F528C688AE}" presName="LevelTwoTextNode" presStyleLbl="asst0" presStyleIdx="6" presStyleCnt="10">
        <dgm:presLayoutVars>
          <dgm:chPref val="3"/>
        </dgm:presLayoutVars>
      </dgm:prSet>
      <dgm:spPr/>
    </dgm:pt>
    <dgm:pt modelId="{4E827D18-337E-45B2-99ED-094937D20712}" type="pres">
      <dgm:prSet presAssocID="{5991C7FC-7BD0-4CFD-B045-58F528C688AE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C4B8A820-A834-43CC-8D0A-60666E9978F1}" type="presOf" srcId="{7E91FDF0-E75D-4FBA-B286-6207B1B9E773}" destId="{595D2E97-D1A6-420C-B8D1-3D70040E6464}" srcOrd="0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0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BB591F2D-578A-4DBD-9F1B-96AA626D02F4}" type="presOf" srcId="{2FB56729-DEC1-421B-B93C-29390E7F62A1}" destId="{2FECE440-F55D-4102-A163-B9B439ECD9E8}" srcOrd="1" destOrd="0" presId="urn:microsoft.com/office/officeart/2005/8/layout/hierarchy2"/>
    <dgm:cxn modelId="{3BE8DF30-E1CC-4D33-85B4-E9B155CD11C8}" type="presOf" srcId="{5991C7FC-7BD0-4CFD-B045-58F528C688AE}" destId="{0F32247A-CA6B-4291-A183-49566CEB7269}" srcOrd="0" destOrd="0" presId="urn:microsoft.com/office/officeart/2005/8/layout/hierarchy2"/>
    <dgm:cxn modelId="{E334413C-6CA0-4CE5-BC24-76F643B6ACAB}" type="presOf" srcId="{7DAECA65-3F71-4AAC-B5BA-230831A1B5BC}" destId="{64EDB7C4-245A-4EA9-A3E5-393285D69FA2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49EC3041-5259-4A5A-946E-3064649D8CAD}" type="presOf" srcId="{38D84EDA-2A6B-4623-AF92-228C974C69C6}" destId="{695FE4A4-A9A6-446B-8FBE-F21E9EBD398A}" srcOrd="0" destOrd="0" presId="urn:microsoft.com/office/officeart/2005/8/layout/hierarchy2"/>
    <dgm:cxn modelId="{E9BEC144-F496-4E66-B744-BCD913EFDF1B}" type="presOf" srcId="{EC0C139A-C51D-4E45-8D56-C743434C7237}" destId="{497B9CCD-63ED-4A2A-8326-87B56372351E}" srcOrd="1" destOrd="0" presId="urn:microsoft.com/office/officeart/2005/8/layout/hierarchy2"/>
    <dgm:cxn modelId="{96C0D565-233B-473C-856F-A1289BD6E5D5}" srcId="{AA877F7A-0667-455E-AD46-98ED5E1EABBD}" destId="{5991C7FC-7BD0-4CFD-B045-58F528C688AE}" srcOrd="1" destOrd="0" parTransId="{2FB56729-DEC1-421B-B93C-29390E7F62A1}" sibTransId="{A78DD36E-3AE7-4822-B890-60C3002FD1F7}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06376269-396E-44DD-90DF-F6480CD5F4A7}" type="presOf" srcId="{7DAECA65-3F71-4AAC-B5BA-230831A1B5BC}" destId="{512CC071-F95D-4CDE-A357-9B7BD85E6D9A}" srcOrd="1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AFC00F70-9F95-411C-886A-C43312F32CB3}" type="presOf" srcId="{5D36DC6F-BA87-4615-9E0F-9EE99AB55DE3}" destId="{C601AD90-E6C2-4614-B0CA-451B249123A3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93797280-4516-4AE3-AFA8-604BE30333A3}" type="presOf" srcId="{7E91FDF0-E75D-4FBA-B286-6207B1B9E773}" destId="{43317C32-FE7A-4B6D-994B-3F6CE9A3A263}" srcOrd="1" destOrd="0" presId="urn:microsoft.com/office/officeart/2005/8/layout/hierarchy2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2D81308C-A77B-455C-A1DC-AC3E61347671}" type="presOf" srcId="{B37A9141-F894-452F-8D39-4D510FAF32BD}" destId="{0D7DA836-CA45-4644-B8F7-9343DBE5DE06}" srcOrd="0" destOrd="0" presId="urn:microsoft.com/office/officeart/2005/8/layout/hierarchy2"/>
    <dgm:cxn modelId="{0E99F18D-6085-4C90-9F24-3B4525D1EDA2}" type="presOf" srcId="{4A2424A5-D21C-4E52-997E-32036D7EEC88}" destId="{ECA3786D-3529-4494-BA2C-9A6F0F09A5F5}" srcOrd="0" destOrd="0" presId="urn:microsoft.com/office/officeart/2005/8/layout/hierarchy2"/>
    <dgm:cxn modelId="{4337DA8F-AC57-4F1F-A8DD-C650B1B9B2AB}" type="presOf" srcId="{2FB56729-DEC1-421B-B93C-29390E7F62A1}" destId="{FBE45568-3D57-48DC-AB09-684BB552AE00}" srcOrd="0" destOrd="0" presId="urn:microsoft.com/office/officeart/2005/8/layout/hierarchy2"/>
    <dgm:cxn modelId="{8020DB8F-3C0D-45A8-8FF7-0BB5C43360F4}" type="presOf" srcId="{60676138-D032-4110-A50B-670DB1C5F199}" destId="{C97647E3-0AB2-42AB-9107-9F5BF0DE8782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89F15BC6-70FC-4940-96BE-2F8DCE15F5FF}" type="presOf" srcId="{028ABC04-4A18-4CF2-BE01-89BD6E0FF8FC}" destId="{0127B36E-D199-4260-A4E4-294224C88F04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B6F51DD1-0092-4663-99C1-F754CF5D6EED}" type="presOf" srcId="{00FD4687-0440-42C7-A6F9-9B6D6C9735FA}" destId="{DB9AC0C0-85BE-4A18-B247-89940E368CB6}" srcOrd="1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5C4B15DE-64BE-477F-829F-BFBF41B48E3B}" type="presOf" srcId="{00FD4687-0440-42C7-A6F9-9B6D6C9735FA}" destId="{44F59D08-19C5-498A-BC40-3A6FF73B781A}" srcOrd="0" destOrd="0" presId="urn:microsoft.com/office/officeart/2005/8/layout/hierarchy2"/>
    <dgm:cxn modelId="{B8BE8FE3-9C0B-4474-8EB2-F2B1C75B511C}" type="presOf" srcId="{38D84EDA-2A6B-4623-AF92-228C974C69C6}" destId="{AD8B426B-7372-47D4-8B9E-5520C48BF8A3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956802F0-9251-46A8-80EA-28092A8023CC}" srcId="{A270B3E4-DBC6-4BC7-A161-D406E63C1660}" destId="{5D36DC6F-BA87-4615-9E0F-9EE99AB55DE3}" srcOrd="1" destOrd="0" parTransId="{EC0C139A-C51D-4E45-8D56-C743434C7237}" sibTransId="{113D9191-421A-4299-89EA-6EC83337D5FF}"/>
    <dgm:cxn modelId="{811C8BFE-8882-45F0-AADD-0EF20EEE5B43}" type="presOf" srcId="{EC0C139A-C51D-4E45-8D56-C743434C7237}" destId="{D5949D64-FA42-4C86-9E34-49949F21B031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0D4D33EA-42B1-4FDD-BD80-E0CD67AF012C}" type="presParOf" srcId="{BC197694-48C9-4F3F-95BC-7D281B8E798A}" destId="{D5949D64-FA42-4C86-9E34-49949F21B031}" srcOrd="2" destOrd="0" presId="urn:microsoft.com/office/officeart/2005/8/layout/hierarchy2"/>
    <dgm:cxn modelId="{5502488D-63D3-44CC-B007-3DCB3626DC0E}" type="presParOf" srcId="{D5949D64-FA42-4C86-9E34-49949F21B031}" destId="{497B9CCD-63ED-4A2A-8326-87B56372351E}" srcOrd="0" destOrd="0" presId="urn:microsoft.com/office/officeart/2005/8/layout/hierarchy2"/>
    <dgm:cxn modelId="{6B5D76E8-7DA1-4F45-A9D1-7ADF87F71A68}" type="presParOf" srcId="{BC197694-48C9-4F3F-95BC-7D281B8E798A}" destId="{B9CAD764-23AF-4252-BF81-B5A0D0D44E59}" srcOrd="3" destOrd="0" presId="urn:microsoft.com/office/officeart/2005/8/layout/hierarchy2"/>
    <dgm:cxn modelId="{C35216BE-219A-4F3B-88A7-81F0B0332598}" type="presParOf" srcId="{B9CAD764-23AF-4252-BF81-B5A0D0D44E59}" destId="{C601AD90-E6C2-4614-B0CA-451B249123A3}" srcOrd="0" destOrd="0" presId="urn:microsoft.com/office/officeart/2005/8/layout/hierarchy2"/>
    <dgm:cxn modelId="{9E363724-3A32-4937-819C-C7F5092DDB70}" type="presParOf" srcId="{B9CAD764-23AF-4252-BF81-B5A0D0D44E59}" destId="{3F202732-4A55-4460-824F-30D98D79F2ED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4EFEBB9F-662E-40D3-AC8E-7386BA73F984}" type="presParOf" srcId="{C73725B4-4E88-4B65-B15D-7B086FEEFB62}" destId="{595D2E97-D1A6-420C-B8D1-3D70040E6464}" srcOrd="0" destOrd="0" presId="urn:microsoft.com/office/officeart/2005/8/layout/hierarchy2"/>
    <dgm:cxn modelId="{4CE9FBAB-E308-402E-A991-3826BAE15233}" type="presParOf" srcId="{595D2E97-D1A6-420C-B8D1-3D70040E6464}" destId="{43317C32-FE7A-4B6D-994B-3F6CE9A3A263}" srcOrd="0" destOrd="0" presId="urn:microsoft.com/office/officeart/2005/8/layout/hierarchy2"/>
    <dgm:cxn modelId="{800E9FE7-8F41-4F26-86BF-CD115E724B7C}" type="presParOf" srcId="{C73725B4-4E88-4B65-B15D-7B086FEEFB62}" destId="{7E5FFA83-6A2D-44F6-A83C-0A93628569AA}" srcOrd="1" destOrd="0" presId="urn:microsoft.com/office/officeart/2005/8/layout/hierarchy2"/>
    <dgm:cxn modelId="{4718C9D5-3585-4050-ADE0-88C3C822CB3D}" type="presParOf" srcId="{7E5FFA83-6A2D-44F6-A83C-0A93628569AA}" destId="{C97647E3-0AB2-42AB-9107-9F5BF0DE8782}" srcOrd="0" destOrd="0" presId="urn:microsoft.com/office/officeart/2005/8/layout/hierarchy2"/>
    <dgm:cxn modelId="{66D4650F-1C75-4570-B08F-9910D3539322}" type="presParOf" srcId="{7E5FFA83-6A2D-44F6-A83C-0A93628569AA}" destId="{F85A3C9F-BFBA-4825-8619-704876E4980F}" srcOrd="1" destOrd="0" presId="urn:microsoft.com/office/officeart/2005/8/layout/hierarchy2"/>
    <dgm:cxn modelId="{08DB95B7-D2FE-45F2-B3AF-28577A08F44F}" type="presParOf" srcId="{C73725B4-4E88-4B65-B15D-7B086FEEFB62}" destId="{FBE45568-3D57-48DC-AB09-684BB552AE00}" srcOrd="2" destOrd="0" presId="urn:microsoft.com/office/officeart/2005/8/layout/hierarchy2"/>
    <dgm:cxn modelId="{CE4A99AF-623A-4E52-95B4-8F763927073E}" type="presParOf" srcId="{FBE45568-3D57-48DC-AB09-684BB552AE00}" destId="{2FECE440-F55D-4102-A163-B9B439ECD9E8}" srcOrd="0" destOrd="0" presId="urn:microsoft.com/office/officeart/2005/8/layout/hierarchy2"/>
    <dgm:cxn modelId="{4A832756-8E6D-4D60-99E1-04D738984DC0}" type="presParOf" srcId="{C73725B4-4E88-4B65-B15D-7B086FEEFB62}" destId="{4CB85FCF-EC83-48F0-9614-78F9AC0CB286}" srcOrd="3" destOrd="0" presId="urn:microsoft.com/office/officeart/2005/8/layout/hierarchy2"/>
    <dgm:cxn modelId="{E76A3F8D-88AF-4DF8-8363-02572918D49D}" type="presParOf" srcId="{4CB85FCF-EC83-48F0-9614-78F9AC0CB286}" destId="{0F32247A-CA6B-4291-A183-49566CEB7269}" srcOrd="0" destOrd="0" presId="urn:microsoft.com/office/officeart/2005/8/layout/hierarchy2"/>
    <dgm:cxn modelId="{29AD5754-B0D5-4BB9-B040-B002F5CF8E81}" type="presParOf" srcId="{4CB85FCF-EC83-48F0-9614-78F9AC0CB286}" destId="{4E827D18-337E-45B2-99ED-094937D20712}" srcOrd="1" destOrd="0" presId="urn:microsoft.com/office/officeart/2005/8/layout/hierarchy2"/>
    <dgm:cxn modelId="{B5B347D2-43BF-4213-807C-5B7A2C0D83DD}" type="presParOf" srcId="{C73725B4-4E88-4B65-B15D-7B086FEEFB62}" destId="{695FE4A4-A9A6-446B-8FBE-F21E9EBD398A}" srcOrd="4" destOrd="0" presId="urn:microsoft.com/office/officeart/2005/8/layout/hierarchy2"/>
    <dgm:cxn modelId="{EE54010F-9925-43AE-9AB1-4E245190B1DA}" type="presParOf" srcId="{695FE4A4-A9A6-446B-8FBE-F21E9EBD398A}" destId="{AD8B426B-7372-47D4-8B9E-5520C48BF8A3}" srcOrd="0" destOrd="0" presId="urn:microsoft.com/office/officeart/2005/8/layout/hierarchy2"/>
    <dgm:cxn modelId="{6E64CA90-8366-4CFC-A415-128F0F147B82}" type="presParOf" srcId="{C73725B4-4E88-4B65-B15D-7B086FEEFB62}" destId="{6B7F031B-6D42-4F20-8F3C-5EE6210DA72C}" srcOrd="5" destOrd="0" presId="urn:microsoft.com/office/officeart/2005/8/layout/hierarchy2"/>
    <dgm:cxn modelId="{06AF9C7F-F376-415E-A936-8C91375D791A}" type="presParOf" srcId="{6B7F031B-6D42-4F20-8F3C-5EE6210DA72C}" destId="{ECA3786D-3529-4494-BA2C-9A6F0F09A5F5}" srcOrd="0" destOrd="0" presId="urn:microsoft.com/office/officeart/2005/8/layout/hierarchy2"/>
    <dgm:cxn modelId="{9F904B38-4AD7-4612-A290-A12129A6552D}" type="presParOf" srcId="{6B7F031B-6D42-4F20-8F3C-5EE6210DA72C}" destId="{51CD4F3F-6745-48EF-B07F-B0943D97E78C}" srcOrd="1" destOrd="0" presId="urn:microsoft.com/office/officeart/2005/8/layout/hierarchy2"/>
    <dgm:cxn modelId="{42528E8F-9390-430E-A114-3298F6637C42}" type="presParOf" srcId="{51CD4F3F-6745-48EF-B07F-B0943D97E78C}" destId="{64EDB7C4-245A-4EA9-A3E5-393285D69FA2}" srcOrd="0" destOrd="0" presId="urn:microsoft.com/office/officeart/2005/8/layout/hierarchy2"/>
    <dgm:cxn modelId="{B3F01FDF-03B7-4474-9ABF-5969A882EE18}" type="presParOf" srcId="{64EDB7C4-245A-4EA9-A3E5-393285D69FA2}" destId="{512CC071-F95D-4CDE-A357-9B7BD85E6D9A}" srcOrd="0" destOrd="0" presId="urn:microsoft.com/office/officeart/2005/8/layout/hierarchy2"/>
    <dgm:cxn modelId="{135F02A1-91FB-43F3-985A-DB0D2255EFFD}" type="presParOf" srcId="{51CD4F3F-6745-48EF-B07F-B0943D97E78C}" destId="{4CE92C86-7D7B-433B-89B6-6239D8977446}" srcOrd="1" destOrd="0" presId="urn:microsoft.com/office/officeart/2005/8/layout/hierarchy2"/>
    <dgm:cxn modelId="{D350600A-F66C-4B20-BF46-58F3E5B58FE3}" type="presParOf" srcId="{4CE92C86-7D7B-433B-89B6-6239D8977446}" destId="{0127B36E-D199-4260-A4E4-294224C88F04}" srcOrd="0" destOrd="0" presId="urn:microsoft.com/office/officeart/2005/8/layout/hierarchy2"/>
    <dgm:cxn modelId="{EF17583A-8813-4B91-9AD5-F809A7E12067}" type="presParOf" srcId="{4CE92C86-7D7B-433B-89B6-6239D8977446}" destId="{BAB3C907-EA7A-4CA2-B4E3-11D4CB93A608}" srcOrd="1" destOrd="0" presId="urn:microsoft.com/office/officeart/2005/8/layout/hierarchy2"/>
    <dgm:cxn modelId="{155F1EF2-6642-46E2-86C8-A742DBCC8D25}" type="presParOf" srcId="{51CD4F3F-6745-48EF-B07F-B0943D97E78C}" destId="{44F59D08-19C5-498A-BC40-3A6FF73B781A}" srcOrd="2" destOrd="0" presId="urn:microsoft.com/office/officeart/2005/8/layout/hierarchy2"/>
    <dgm:cxn modelId="{27FA8C25-9042-4908-A006-F846C965E01B}" type="presParOf" srcId="{44F59D08-19C5-498A-BC40-3A6FF73B781A}" destId="{DB9AC0C0-85BE-4A18-B247-89940E368CB6}" srcOrd="0" destOrd="0" presId="urn:microsoft.com/office/officeart/2005/8/layout/hierarchy2"/>
    <dgm:cxn modelId="{B1969810-D4B9-4DCA-9226-8EEC67189D8B}" type="presParOf" srcId="{51CD4F3F-6745-48EF-B07F-B0943D97E78C}" destId="{F0114410-D3BD-4AE6-8BDA-CC201C0769A9}" srcOrd="3" destOrd="0" presId="urn:microsoft.com/office/officeart/2005/8/layout/hierarchy2"/>
    <dgm:cxn modelId="{CE0C5B36-3E23-4705-94CE-DCDA7289CF5F}" type="presParOf" srcId="{F0114410-D3BD-4AE6-8BDA-CC201C0769A9}" destId="{0D7DA836-CA45-4644-B8F7-9343DBE5DE06}" srcOrd="0" destOrd="0" presId="urn:microsoft.com/office/officeart/2005/8/layout/hierarchy2"/>
    <dgm:cxn modelId="{AC28A4AB-C654-4930-9A89-8351B0FA6AA7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/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/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/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/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/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5F6548-E962-489A-8595-F0F82701ED1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D03D765D-5CD1-49F1-92CB-AAE07A927095}">
      <dgm:prSet/>
      <dgm:spPr>
        <a:solidFill>
          <a:schemeClr val="accent6">
            <a:lumMod val="90000"/>
            <a:lumOff val="10000"/>
          </a:schemeClr>
        </a:solidFill>
      </dgm:spPr>
      <dgm:t>
        <a:bodyPr/>
        <a:lstStyle/>
        <a:p>
          <a:r>
            <a:rPr lang="nb-NO" dirty="0" err="1"/>
            <a:t>Browser</a:t>
          </a:r>
          <a:r>
            <a:rPr lang="nb-NO" dirty="0"/>
            <a:t> </a:t>
          </a:r>
          <a:r>
            <a:rPr lang="nb-NO" dirty="0" err="1"/>
            <a:t>Event</a:t>
          </a:r>
          <a:endParaRPr lang="nb-NO" dirty="0"/>
        </a:p>
      </dgm:t>
    </dgm:pt>
    <dgm:pt modelId="{77D1098D-3FD0-4DD9-B789-E1E9215E3CC7}" type="parTrans" cxnId="{4BDAF9CF-CB5F-4F75-AD61-C2D40A46CE7F}">
      <dgm:prSet/>
      <dgm:spPr/>
      <dgm:t>
        <a:bodyPr/>
        <a:lstStyle/>
        <a:p>
          <a:endParaRPr lang="nb-NO"/>
        </a:p>
      </dgm:t>
    </dgm:pt>
    <dgm:pt modelId="{1162B6A5-F81E-4FD6-B4B6-6D9B4D5E674F}" type="sibTrans" cxnId="{4BDAF9CF-CB5F-4F75-AD61-C2D40A46CE7F}">
      <dgm:prSet/>
      <dgm:spPr/>
      <dgm:t>
        <a:bodyPr/>
        <a:lstStyle/>
        <a:p>
          <a:endParaRPr lang="nb-NO"/>
        </a:p>
      </dgm:t>
    </dgm:pt>
    <dgm:pt modelId="{111584B1-3FEA-4F2B-9A1E-51668E48C982}">
      <dgm:prSet/>
      <dgm:spPr/>
      <dgm:t>
        <a:bodyPr/>
        <a:lstStyle/>
        <a:p>
          <a:r>
            <a:rPr lang="nb-NO" dirty="0"/>
            <a:t>(</a:t>
          </a:r>
          <a:r>
            <a:rPr lang="nb-NO" dirty="0" err="1"/>
            <a:t>React</a:t>
          </a:r>
          <a:r>
            <a:rPr lang="nb-NO" dirty="0"/>
            <a:t> </a:t>
          </a:r>
          <a:r>
            <a:rPr lang="nb-NO" dirty="0" err="1"/>
            <a:t>Event</a:t>
          </a:r>
          <a:r>
            <a:rPr lang="nb-NO" dirty="0"/>
            <a:t>)</a:t>
          </a:r>
        </a:p>
      </dgm:t>
    </dgm:pt>
    <dgm:pt modelId="{97C2EDE0-34FB-40AF-9D25-28E1F51D746C}" type="parTrans" cxnId="{5168D0C1-9324-4133-BF48-20717E1B1B4D}">
      <dgm:prSet/>
      <dgm:spPr/>
      <dgm:t>
        <a:bodyPr/>
        <a:lstStyle/>
        <a:p>
          <a:endParaRPr lang="nb-NO"/>
        </a:p>
      </dgm:t>
    </dgm:pt>
    <dgm:pt modelId="{E236D10F-B837-403D-9019-A7D73E4A341A}" type="sibTrans" cxnId="{5168D0C1-9324-4133-BF48-20717E1B1B4D}">
      <dgm:prSet/>
      <dgm:spPr/>
      <dgm:t>
        <a:bodyPr/>
        <a:lstStyle/>
        <a:p>
          <a:endParaRPr lang="nb-NO"/>
        </a:p>
      </dgm:t>
    </dgm:pt>
    <dgm:pt modelId="{A9A3E1ED-2007-4C19-B242-6969EE592164}">
      <dgm:prSet/>
      <dgm:spPr>
        <a:solidFill>
          <a:schemeClr val="accent6">
            <a:lumMod val="90000"/>
            <a:lumOff val="10000"/>
          </a:schemeClr>
        </a:solidFill>
      </dgm:spPr>
      <dgm:t>
        <a:bodyPr/>
        <a:lstStyle/>
        <a:p>
          <a:r>
            <a:rPr lang="nb-NO" dirty="0"/>
            <a:t>Our handler</a:t>
          </a:r>
        </a:p>
      </dgm:t>
    </dgm:pt>
    <dgm:pt modelId="{1CA5418A-0FF0-4E14-B811-458A83DE2F94}" type="parTrans" cxnId="{0E27CDE8-4BB8-4D53-A82A-58CAE23B84F1}">
      <dgm:prSet/>
      <dgm:spPr/>
      <dgm:t>
        <a:bodyPr/>
        <a:lstStyle/>
        <a:p>
          <a:endParaRPr lang="nb-NO"/>
        </a:p>
      </dgm:t>
    </dgm:pt>
    <dgm:pt modelId="{0690662D-1D73-40A2-9341-D7E9F98556B7}" type="sibTrans" cxnId="{0E27CDE8-4BB8-4D53-A82A-58CAE23B84F1}">
      <dgm:prSet/>
      <dgm:spPr/>
      <dgm:t>
        <a:bodyPr/>
        <a:lstStyle/>
        <a:p>
          <a:endParaRPr lang="nb-NO"/>
        </a:p>
      </dgm:t>
    </dgm:pt>
    <dgm:pt modelId="{23C45BD0-5079-475D-BD6B-D672E4DC1B78}">
      <dgm:prSet/>
      <dgm:spPr/>
      <dgm:t>
        <a:bodyPr/>
        <a:lstStyle/>
        <a:p>
          <a:r>
            <a:rPr lang="nb-NO" dirty="0"/>
            <a:t>State </a:t>
          </a:r>
          <a:r>
            <a:rPr lang="nb-NO" dirty="0" err="1"/>
            <a:t>update</a:t>
          </a:r>
          <a:endParaRPr lang="nb-NO" dirty="0"/>
        </a:p>
      </dgm:t>
    </dgm:pt>
    <dgm:pt modelId="{9FB6B5E5-0FD3-4676-8294-EA72C6EB8D79}" type="parTrans" cxnId="{D879F23C-69D6-4921-A7E9-75335CA9127F}">
      <dgm:prSet/>
      <dgm:spPr/>
      <dgm:t>
        <a:bodyPr/>
        <a:lstStyle/>
        <a:p>
          <a:endParaRPr lang="nb-NO"/>
        </a:p>
      </dgm:t>
    </dgm:pt>
    <dgm:pt modelId="{5966BADA-2518-4AAE-A037-96CB70AFB38B}" type="sibTrans" cxnId="{D879F23C-69D6-4921-A7E9-75335CA9127F}">
      <dgm:prSet/>
      <dgm:spPr/>
      <dgm:t>
        <a:bodyPr/>
        <a:lstStyle/>
        <a:p>
          <a:endParaRPr lang="nb-NO"/>
        </a:p>
      </dgm:t>
    </dgm:pt>
    <dgm:pt modelId="{7E3A1029-79B7-4D5E-96C5-0ABDDA83C494}">
      <dgm:prSet/>
      <dgm:spPr/>
      <dgm:t>
        <a:bodyPr/>
        <a:lstStyle/>
        <a:p>
          <a:r>
            <a:rPr lang="nb-NO" dirty="0"/>
            <a:t>Render </a:t>
          </a:r>
          <a:r>
            <a:rPr lang="nb-NO" dirty="0" err="1"/>
            <a:t>component</a:t>
          </a:r>
          <a:endParaRPr lang="nb-NO" dirty="0"/>
        </a:p>
      </dgm:t>
    </dgm:pt>
    <dgm:pt modelId="{9EE23FA2-773B-42AF-A96D-2F6B903EF43F}" type="parTrans" cxnId="{6E7EB715-3C60-4C5E-9F43-689335DF8904}">
      <dgm:prSet/>
      <dgm:spPr/>
      <dgm:t>
        <a:bodyPr/>
        <a:lstStyle/>
        <a:p>
          <a:endParaRPr lang="nb-NO"/>
        </a:p>
      </dgm:t>
    </dgm:pt>
    <dgm:pt modelId="{8B8BDE3C-D0E4-4C67-AF97-0518BEBCAF8C}" type="sibTrans" cxnId="{6E7EB715-3C60-4C5E-9F43-689335DF8904}">
      <dgm:prSet/>
      <dgm:spPr/>
      <dgm:t>
        <a:bodyPr/>
        <a:lstStyle/>
        <a:p>
          <a:endParaRPr lang="nb-NO"/>
        </a:p>
      </dgm:t>
    </dgm:pt>
    <dgm:pt modelId="{001DA819-BF45-4BA7-AA66-DEC2AAA376BC}">
      <dgm:prSet/>
      <dgm:spPr/>
      <dgm:t>
        <a:bodyPr/>
        <a:lstStyle/>
        <a:p>
          <a:r>
            <a:rPr lang="nb-NO" dirty="0" err="1"/>
            <a:t>Compare</a:t>
          </a:r>
          <a:r>
            <a:rPr lang="nb-NO" dirty="0"/>
            <a:t> </a:t>
          </a:r>
          <a:r>
            <a:rPr lang="nb-NO" dirty="0" err="1"/>
            <a:t>virtual</a:t>
          </a:r>
          <a:r>
            <a:rPr lang="nb-NO" dirty="0"/>
            <a:t> DOM </a:t>
          </a:r>
          <a:r>
            <a:rPr lang="nb-NO" dirty="0" err="1"/>
            <a:t>with</a:t>
          </a:r>
          <a:r>
            <a:rPr lang="nb-NO" dirty="0"/>
            <a:t> live DOM</a:t>
          </a:r>
        </a:p>
      </dgm:t>
    </dgm:pt>
    <dgm:pt modelId="{EF4653CB-8173-4127-82C7-19BF453B65B5}" type="parTrans" cxnId="{B70FD9ED-65A2-4AF1-B53B-F9B0E1AE9C51}">
      <dgm:prSet/>
      <dgm:spPr/>
      <dgm:t>
        <a:bodyPr/>
        <a:lstStyle/>
        <a:p>
          <a:endParaRPr lang="nb-NO"/>
        </a:p>
      </dgm:t>
    </dgm:pt>
    <dgm:pt modelId="{78B8B006-A938-444B-92EF-C986964BC259}" type="sibTrans" cxnId="{B70FD9ED-65A2-4AF1-B53B-F9B0E1AE9C51}">
      <dgm:prSet/>
      <dgm:spPr/>
      <dgm:t>
        <a:bodyPr/>
        <a:lstStyle/>
        <a:p>
          <a:endParaRPr lang="nb-NO"/>
        </a:p>
      </dgm:t>
    </dgm:pt>
    <dgm:pt modelId="{327FD107-F3FB-4C60-AB12-3C2ADB973475}">
      <dgm:prSet/>
      <dgm:spPr>
        <a:solidFill>
          <a:schemeClr val="accent6">
            <a:lumMod val="90000"/>
            <a:lumOff val="10000"/>
          </a:schemeClr>
        </a:solidFill>
      </dgm:spPr>
      <dgm:t>
        <a:bodyPr/>
        <a:lstStyle/>
        <a:p>
          <a:r>
            <a:rPr lang="nb-NO" dirty="0"/>
            <a:t>Update DOM</a:t>
          </a:r>
        </a:p>
      </dgm:t>
    </dgm:pt>
    <dgm:pt modelId="{27564D21-D88B-4A0F-A13E-8FC884D6927B}" type="parTrans" cxnId="{4ECBE9D3-C781-44DD-BAFB-FEBE3997DB88}">
      <dgm:prSet/>
      <dgm:spPr/>
      <dgm:t>
        <a:bodyPr/>
        <a:lstStyle/>
        <a:p>
          <a:endParaRPr lang="nb-NO"/>
        </a:p>
      </dgm:t>
    </dgm:pt>
    <dgm:pt modelId="{41042E8D-5B4F-427C-B637-4A3CE1E33940}" type="sibTrans" cxnId="{4ECBE9D3-C781-44DD-BAFB-FEBE3997DB88}">
      <dgm:prSet/>
      <dgm:spPr/>
      <dgm:t>
        <a:bodyPr/>
        <a:lstStyle/>
        <a:p>
          <a:endParaRPr lang="nb-NO"/>
        </a:p>
      </dgm:t>
    </dgm:pt>
    <dgm:pt modelId="{37DC4C8B-9CA5-4BDC-8BA3-476DAF3E4850}" type="pres">
      <dgm:prSet presAssocID="{D05F6548-E962-489A-8595-F0F82701ED1A}" presName="Name0" presStyleCnt="0">
        <dgm:presLayoutVars>
          <dgm:dir/>
          <dgm:resizeHandles val="exact"/>
        </dgm:presLayoutVars>
      </dgm:prSet>
      <dgm:spPr/>
    </dgm:pt>
    <dgm:pt modelId="{3981E056-26AD-4ED8-AC75-4121AAA38CA0}" type="pres">
      <dgm:prSet presAssocID="{D03D765D-5CD1-49F1-92CB-AAE07A927095}" presName="node" presStyleLbl="node1" presStyleIdx="0" presStyleCnt="7">
        <dgm:presLayoutVars>
          <dgm:bulletEnabled val="1"/>
        </dgm:presLayoutVars>
      </dgm:prSet>
      <dgm:spPr/>
    </dgm:pt>
    <dgm:pt modelId="{28D6D8B7-74D8-4DA0-9628-B8A13706B08A}" type="pres">
      <dgm:prSet presAssocID="{1162B6A5-F81E-4FD6-B4B6-6D9B4D5E674F}" presName="sibTrans" presStyleLbl="sibTrans2D1" presStyleIdx="0" presStyleCnt="6"/>
      <dgm:spPr/>
    </dgm:pt>
    <dgm:pt modelId="{34D1137B-F138-4996-904B-7BA8D6936C34}" type="pres">
      <dgm:prSet presAssocID="{1162B6A5-F81E-4FD6-B4B6-6D9B4D5E674F}" presName="connectorText" presStyleLbl="sibTrans2D1" presStyleIdx="0" presStyleCnt="6"/>
      <dgm:spPr/>
    </dgm:pt>
    <dgm:pt modelId="{DE2F2948-31E9-4831-B940-E22197116481}" type="pres">
      <dgm:prSet presAssocID="{111584B1-3FEA-4F2B-9A1E-51668E48C982}" presName="node" presStyleLbl="node1" presStyleIdx="1" presStyleCnt="7">
        <dgm:presLayoutVars>
          <dgm:bulletEnabled val="1"/>
        </dgm:presLayoutVars>
      </dgm:prSet>
      <dgm:spPr/>
    </dgm:pt>
    <dgm:pt modelId="{948F3134-7D1B-42A5-8250-5D818507809B}" type="pres">
      <dgm:prSet presAssocID="{E236D10F-B837-403D-9019-A7D73E4A341A}" presName="sibTrans" presStyleLbl="sibTrans2D1" presStyleIdx="1" presStyleCnt="6"/>
      <dgm:spPr/>
    </dgm:pt>
    <dgm:pt modelId="{F35D840D-5332-4878-8947-29B0F0EAA4B4}" type="pres">
      <dgm:prSet presAssocID="{E236D10F-B837-403D-9019-A7D73E4A341A}" presName="connectorText" presStyleLbl="sibTrans2D1" presStyleIdx="1" presStyleCnt="6"/>
      <dgm:spPr/>
    </dgm:pt>
    <dgm:pt modelId="{71EBDE33-B52D-4A24-8136-40DB575FDCF6}" type="pres">
      <dgm:prSet presAssocID="{A9A3E1ED-2007-4C19-B242-6969EE592164}" presName="node" presStyleLbl="node1" presStyleIdx="2" presStyleCnt="7">
        <dgm:presLayoutVars>
          <dgm:bulletEnabled val="1"/>
        </dgm:presLayoutVars>
      </dgm:prSet>
      <dgm:spPr/>
    </dgm:pt>
    <dgm:pt modelId="{AB456261-FF6F-4BD9-A6C6-389D6CABF3E7}" type="pres">
      <dgm:prSet presAssocID="{0690662D-1D73-40A2-9341-D7E9F98556B7}" presName="sibTrans" presStyleLbl="sibTrans2D1" presStyleIdx="2" presStyleCnt="6"/>
      <dgm:spPr/>
    </dgm:pt>
    <dgm:pt modelId="{E9F04927-5059-490C-9D4D-F5A7404A7368}" type="pres">
      <dgm:prSet presAssocID="{0690662D-1D73-40A2-9341-D7E9F98556B7}" presName="connectorText" presStyleLbl="sibTrans2D1" presStyleIdx="2" presStyleCnt="6"/>
      <dgm:spPr/>
    </dgm:pt>
    <dgm:pt modelId="{0FB27D67-77D2-4531-B667-5CC97197A0A6}" type="pres">
      <dgm:prSet presAssocID="{23C45BD0-5079-475D-BD6B-D672E4DC1B78}" presName="node" presStyleLbl="node1" presStyleIdx="3" presStyleCnt="7">
        <dgm:presLayoutVars>
          <dgm:bulletEnabled val="1"/>
        </dgm:presLayoutVars>
      </dgm:prSet>
      <dgm:spPr/>
    </dgm:pt>
    <dgm:pt modelId="{262CFB59-EAD0-4224-8F28-E0035C4C7D2B}" type="pres">
      <dgm:prSet presAssocID="{5966BADA-2518-4AAE-A037-96CB70AFB38B}" presName="sibTrans" presStyleLbl="sibTrans2D1" presStyleIdx="3" presStyleCnt="6"/>
      <dgm:spPr/>
    </dgm:pt>
    <dgm:pt modelId="{8EFD2CB8-24D4-43C8-A7AD-368691AF2C59}" type="pres">
      <dgm:prSet presAssocID="{5966BADA-2518-4AAE-A037-96CB70AFB38B}" presName="connectorText" presStyleLbl="sibTrans2D1" presStyleIdx="3" presStyleCnt="6"/>
      <dgm:spPr/>
    </dgm:pt>
    <dgm:pt modelId="{C794569F-6151-40E7-B105-2FEA505571A8}" type="pres">
      <dgm:prSet presAssocID="{7E3A1029-79B7-4D5E-96C5-0ABDDA83C494}" presName="node" presStyleLbl="node1" presStyleIdx="4" presStyleCnt="7">
        <dgm:presLayoutVars>
          <dgm:bulletEnabled val="1"/>
        </dgm:presLayoutVars>
      </dgm:prSet>
      <dgm:spPr/>
    </dgm:pt>
    <dgm:pt modelId="{20CDFB61-99E6-43B7-B79A-6F39074221C9}" type="pres">
      <dgm:prSet presAssocID="{8B8BDE3C-D0E4-4C67-AF97-0518BEBCAF8C}" presName="sibTrans" presStyleLbl="sibTrans2D1" presStyleIdx="4" presStyleCnt="6"/>
      <dgm:spPr/>
    </dgm:pt>
    <dgm:pt modelId="{EB485600-EAFC-4358-BEFF-5411DD3C16EA}" type="pres">
      <dgm:prSet presAssocID="{8B8BDE3C-D0E4-4C67-AF97-0518BEBCAF8C}" presName="connectorText" presStyleLbl="sibTrans2D1" presStyleIdx="4" presStyleCnt="6"/>
      <dgm:spPr/>
    </dgm:pt>
    <dgm:pt modelId="{7826AAF2-B59F-4D8F-A821-0CB38ED11288}" type="pres">
      <dgm:prSet presAssocID="{001DA819-BF45-4BA7-AA66-DEC2AAA376BC}" presName="node" presStyleLbl="node1" presStyleIdx="5" presStyleCnt="7">
        <dgm:presLayoutVars>
          <dgm:bulletEnabled val="1"/>
        </dgm:presLayoutVars>
      </dgm:prSet>
      <dgm:spPr/>
    </dgm:pt>
    <dgm:pt modelId="{E710A9ED-72FE-47B5-981B-473C6E1FF036}" type="pres">
      <dgm:prSet presAssocID="{78B8B006-A938-444B-92EF-C986964BC259}" presName="sibTrans" presStyleLbl="sibTrans2D1" presStyleIdx="5" presStyleCnt="6"/>
      <dgm:spPr/>
    </dgm:pt>
    <dgm:pt modelId="{FA943A2B-EE92-439C-9B10-D2A84F164940}" type="pres">
      <dgm:prSet presAssocID="{78B8B006-A938-444B-92EF-C986964BC259}" presName="connectorText" presStyleLbl="sibTrans2D1" presStyleIdx="5" presStyleCnt="6"/>
      <dgm:spPr/>
    </dgm:pt>
    <dgm:pt modelId="{CD73A80E-CBC2-4A61-8ABB-1F3F386EF3D0}" type="pres">
      <dgm:prSet presAssocID="{327FD107-F3FB-4C60-AB12-3C2ADB973475}" presName="node" presStyleLbl="node1" presStyleIdx="6" presStyleCnt="7">
        <dgm:presLayoutVars>
          <dgm:bulletEnabled val="1"/>
        </dgm:presLayoutVars>
      </dgm:prSet>
      <dgm:spPr/>
    </dgm:pt>
  </dgm:ptLst>
  <dgm:cxnLst>
    <dgm:cxn modelId="{30723501-8A27-435E-9E55-130E11EEB11A}" type="presOf" srcId="{1162B6A5-F81E-4FD6-B4B6-6D9B4D5E674F}" destId="{34D1137B-F138-4996-904B-7BA8D6936C34}" srcOrd="1" destOrd="0" presId="urn:microsoft.com/office/officeart/2005/8/layout/process1"/>
    <dgm:cxn modelId="{35CC5908-24AA-4F01-ACD1-BB5DF662A0B8}" type="presOf" srcId="{001DA819-BF45-4BA7-AA66-DEC2AAA376BC}" destId="{7826AAF2-B59F-4D8F-A821-0CB38ED11288}" srcOrd="0" destOrd="0" presId="urn:microsoft.com/office/officeart/2005/8/layout/process1"/>
    <dgm:cxn modelId="{53D8930A-5D08-4DEE-8B13-CD18F327EE87}" type="presOf" srcId="{A9A3E1ED-2007-4C19-B242-6969EE592164}" destId="{71EBDE33-B52D-4A24-8136-40DB575FDCF6}" srcOrd="0" destOrd="0" presId="urn:microsoft.com/office/officeart/2005/8/layout/process1"/>
    <dgm:cxn modelId="{6E7EB715-3C60-4C5E-9F43-689335DF8904}" srcId="{D05F6548-E962-489A-8595-F0F82701ED1A}" destId="{7E3A1029-79B7-4D5E-96C5-0ABDDA83C494}" srcOrd="4" destOrd="0" parTransId="{9EE23FA2-773B-42AF-A96D-2F6B903EF43F}" sibTransId="{8B8BDE3C-D0E4-4C67-AF97-0518BEBCAF8C}"/>
    <dgm:cxn modelId="{CBD5E022-C4A9-4654-A549-C30DF7BE9A50}" type="presOf" srcId="{78B8B006-A938-444B-92EF-C986964BC259}" destId="{FA943A2B-EE92-439C-9B10-D2A84F164940}" srcOrd="1" destOrd="0" presId="urn:microsoft.com/office/officeart/2005/8/layout/process1"/>
    <dgm:cxn modelId="{1975142A-EE76-4BF9-916B-69E60564F551}" type="presOf" srcId="{327FD107-F3FB-4C60-AB12-3C2ADB973475}" destId="{CD73A80E-CBC2-4A61-8ABB-1F3F386EF3D0}" srcOrd="0" destOrd="0" presId="urn:microsoft.com/office/officeart/2005/8/layout/process1"/>
    <dgm:cxn modelId="{AF13D42C-3CB8-432B-B8AA-CC8FB8089536}" type="presOf" srcId="{5966BADA-2518-4AAE-A037-96CB70AFB38B}" destId="{8EFD2CB8-24D4-43C8-A7AD-368691AF2C59}" srcOrd="1" destOrd="0" presId="urn:microsoft.com/office/officeart/2005/8/layout/process1"/>
    <dgm:cxn modelId="{8DA9DA2E-2033-4DFC-AB8C-1A10C4E81A71}" type="presOf" srcId="{7E3A1029-79B7-4D5E-96C5-0ABDDA83C494}" destId="{C794569F-6151-40E7-B105-2FEA505571A8}" srcOrd="0" destOrd="0" presId="urn:microsoft.com/office/officeart/2005/8/layout/process1"/>
    <dgm:cxn modelId="{A1D3A13B-5BDE-4703-B142-4CB37FC4424C}" type="presOf" srcId="{8B8BDE3C-D0E4-4C67-AF97-0518BEBCAF8C}" destId="{EB485600-EAFC-4358-BEFF-5411DD3C16EA}" srcOrd="1" destOrd="0" presId="urn:microsoft.com/office/officeart/2005/8/layout/process1"/>
    <dgm:cxn modelId="{D879F23C-69D6-4921-A7E9-75335CA9127F}" srcId="{D05F6548-E962-489A-8595-F0F82701ED1A}" destId="{23C45BD0-5079-475D-BD6B-D672E4DC1B78}" srcOrd="3" destOrd="0" parTransId="{9FB6B5E5-0FD3-4676-8294-EA72C6EB8D79}" sibTransId="{5966BADA-2518-4AAE-A037-96CB70AFB38B}"/>
    <dgm:cxn modelId="{B1BCC35D-13CB-4FB3-8CE8-DB601F45B040}" type="presOf" srcId="{E236D10F-B837-403D-9019-A7D73E4A341A}" destId="{F35D840D-5332-4878-8947-29B0F0EAA4B4}" srcOrd="1" destOrd="0" presId="urn:microsoft.com/office/officeart/2005/8/layout/process1"/>
    <dgm:cxn modelId="{7AB19B47-0D36-40A1-925D-744ABDB6E87C}" type="presOf" srcId="{78B8B006-A938-444B-92EF-C986964BC259}" destId="{E710A9ED-72FE-47B5-981B-473C6E1FF036}" srcOrd="0" destOrd="0" presId="urn:microsoft.com/office/officeart/2005/8/layout/process1"/>
    <dgm:cxn modelId="{5F40FB4C-1887-4F54-BF3D-1555EF594303}" type="presOf" srcId="{111584B1-3FEA-4F2B-9A1E-51668E48C982}" destId="{DE2F2948-31E9-4831-B940-E22197116481}" srcOrd="0" destOrd="0" presId="urn:microsoft.com/office/officeart/2005/8/layout/process1"/>
    <dgm:cxn modelId="{FDB3FF54-030F-4E4D-B686-A28CA2297184}" type="presOf" srcId="{D05F6548-E962-489A-8595-F0F82701ED1A}" destId="{37DC4C8B-9CA5-4BDC-8BA3-476DAF3E4850}" srcOrd="0" destOrd="0" presId="urn:microsoft.com/office/officeart/2005/8/layout/process1"/>
    <dgm:cxn modelId="{980E897E-006B-4C7C-B483-68081BC658AE}" type="presOf" srcId="{D03D765D-5CD1-49F1-92CB-AAE07A927095}" destId="{3981E056-26AD-4ED8-AC75-4121AAA38CA0}" srcOrd="0" destOrd="0" presId="urn:microsoft.com/office/officeart/2005/8/layout/process1"/>
    <dgm:cxn modelId="{4A4BE38B-28D0-4A94-986F-A6FDA36656C7}" type="presOf" srcId="{0690662D-1D73-40A2-9341-D7E9F98556B7}" destId="{E9F04927-5059-490C-9D4D-F5A7404A7368}" srcOrd="1" destOrd="0" presId="urn:microsoft.com/office/officeart/2005/8/layout/process1"/>
    <dgm:cxn modelId="{5168D0C1-9324-4133-BF48-20717E1B1B4D}" srcId="{D05F6548-E962-489A-8595-F0F82701ED1A}" destId="{111584B1-3FEA-4F2B-9A1E-51668E48C982}" srcOrd="1" destOrd="0" parTransId="{97C2EDE0-34FB-40AF-9D25-28E1F51D746C}" sibTransId="{E236D10F-B837-403D-9019-A7D73E4A341A}"/>
    <dgm:cxn modelId="{A03BD5CA-432F-41DD-9CCB-244AF9DFF55A}" type="presOf" srcId="{0690662D-1D73-40A2-9341-D7E9F98556B7}" destId="{AB456261-FF6F-4BD9-A6C6-389D6CABF3E7}" srcOrd="0" destOrd="0" presId="urn:microsoft.com/office/officeart/2005/8/layout/process1"/>
    <dgm:cxn modelId="{186BD3CC-E4A2-407A-8A00-813F53410D45}" type="presOf" srcId="{23C45BD0-5079-475D-BD6B-D672E4DC1B78}" destId="{0FB27D67-77D2-4531-B667-5CC97197A0A6}" srcOrd="0" destOrd="0" presId="urn:microsoft.com/office/officeart/2005/8/layout/process1"/>
    <dgm:cxn modelId="{4BDAF9CF-CB5F-4F75-AD61-C2D40A46CE7F}" srcId="{D05F6548-E962-489A-8595-F0F82701ED1A}" destId="{D03D765D-5CD1-49F1-92CB-AAE07A927095}" srcOrd="0" destOrd="0" parTransId="{77D1098D-3FD0-4DD9-B789-E1E9215E3CC7}" sibTransId="{1162B6A5-F81E-4FD6-B4B6-6D9B4D5E674F}"/>
    <dgm:cxn modelId="{4ECBE9D3-C781-44DD-BAFB-FEBE3997DB88}" srcId="{D05F6548-E962-489A-8595-F0F82701ED1A}" destId="{327FD107-F3FB-4C60-AB12-3C2ADB973475}" srcOrd="6" destOrd="0" parTransId="{27564D21-D88B-4A0F-A13E-8FC884D6927B}" sibTransId="{41042E8D-5B4F-427C-B637-4A3CE1E33940}"/>
    <dgm:cxn modelId="{A5AB7DDB-6385-44C9-B6DD-BB262A1328A3}" type="presOf" srcId="{8B8BDE3C-D0E4-4C67-AF97-0518BEBCAF8C}" destId="{20CDFB61-99E6-43B7-B79A-6F39074221C9}" srcOrd="0" destOrd="0" presId="urn:microsoft.com/office/officeart/2005/8/layout/process1"/>
    <dgm:cxn modelId="{9FAEE6E0-B288-4E5F-B8DE-D0D44DA33EA7}" type="presOf" srcId="{5966BADA-2518-4AAE-A037-96CB70AFB38B}" destId="{262CFB59-EAD0-4224-8F28-E0035C4C7D2B}" srcOrd="0" destOrd="0" presId="urn:microsoft.com/office/officeart/2005/8/layout/process1"/>
    <dgm:cxn modelId="{0E27CDE8-4BB8-4D53-A82A-58CAE23B84F1}" srcId="{D05F6548-E962-489A-8595-F0F82701ED1A}" destId="{A9A3E1ED-2007-4C19-B242-6969EE592164}" srcOrd="2" destOrd="0" parTransId="{1CA5418A-0FF0-4E14-B811-458A83DE2F94}" sibTransId="{0690662D-1D73-40A2-9341-D7E9F98556B7}"/>
    <dgm:cxn modelId="{B70FD9ED-65A2-4AF1-B53B-F9B0E1AE9C51}" srcId="{D05F6548-E962-489A-8595-F0F82701ED1A}" destId="{001DA819-BF45-4BA7-AA66-DEC2AAA376BC}" srcOrd="5" destOrd="0" parTransId="{EF4653CB-8173-4127-82C7-19BF453B65B5}" sibTransId="{78B8B006-A938-444B-92EF-C986964BC259}"/>
    <dgm:cxn modelId="{AA7A25F1-8600-4C71-9BF1-10B0BAED7808}" type="presOf" srcId="{1162B6A5-F81E-4FD6-B4B6-6D9B4D5E674F}" destId="{28D6D8B7-74D8-4DA0-9628-B8A13706B08A}" srcOrd="0" destOrd="0" presId="urn:microsoft.com/office/officeart/2005/8/layout/process1"/>
    <dgm:cxn modelId="{5D7D39FD-BE3D-470B-B2D8-19F1217F8EC3}" type="presOf" srcId="{E236D10F-B837-403D-9019-A7D73E4A341A}" destId="{948F3134-7D1B-42A5-8250-5D818507809B}" srcOrd="0" destOrd="0" presId="urn:microsoft.com/office/officeart/2005/8/layout/process1"/>
    <dgm:cxn modelId="{8684F6CD-8A7B-4943-AF25-9309B5D89C53}" type="presParOf" srcId="{37DC4C8B-9CA5-4BDC-8BA3-476DAF3E4850}" destId="{3981E056-26AD-4ED8-AC75-4121AAA38CA0}" srcOrd="0" destOrd="0" presId="urn:microsoft.com/office/officeart/2005/8/layout/process1"/>
    <dgm:cxn modelId="{AC382B6D-5A77-49E4-B9B6-D70A107E2019}" type="presParOf" srcId="{37DC4C8B-9CA5-4BDC-8BA3-476DAF3E4850}" destId="{28D6D8B7-74D8-4DA0-9628-B8A13706B08A}" srcOrd="1" destOrd="0" presId="urn:microsoft.com/office/officeart/2005/8/layout/process1"/>
    <dgm:cxn modelId="{21308E90-1E97-47E7-8560-35C1093CF9F4}" type="presParOf" srcId="{28D6D8B7-74D8-4DA0-9628-B8A13706B08A}" destId="{34D1137B-F138-4996-904B-7BA8D6936C34}" srcOrd="0" destOrd="0" presId="urn:microsoft.com/office/officeart/2005/8/layout/process1"/>
    <dgm:cxn modelId="{8824AA86-A141-4E8F-9C2D-D61B4EDA06A4}" type="presParOf" srcId="{37DC4C8B-9CA5-4BDC-8BA3-476DAF3E4850}" destId="{DE2F2948-31E9-4831-B940-E22197116481}" srcOrd="2" destOrd="0" presId="urn:microsoft.com/office/officeart/2005/8/layout/process1"/>
    <dgm:cxn modelId="{3EAD9D4B-266F-4D83-8D5B-FE509FC09821}" type="presParOf" srcId="{37DC4C8B-9CA5-4BDC-8BA3-476DAF3E4850}" destId="{948F3134-7D1B-42A5-8250-5D818507809B}" srcOrd="3" destOrd="0" presId="urn:microsoft.com/office/officeart/2005/8/layout/process1"/>
    <dgm:cxn modelId="{2F8DF744-41AB-4632-9131-8C992DAF6BED}" type="presParOf" srcId="{948F3134-7D1B-42A5-8250-5D818507809B}" destId="{F35D840D-5332-4878-8947-29B0F0EAA4B4}" srcOrd="0" destOrd="0" presId="urn:microsoft.com/office/officeart/2005/8/layout/process1"/>
    <dgm:cxn modelId="{4B90A7AC-7AB8-420D-8B25-EC78EF206482}" type="presParOf" srcId="{37DC4C8B-9CA5-4BDC-8BA3-476DAF3E4850}" destId="{71EBDE33-B52D-4A24-8136-40DB575FDCF6}" srcOrd="4" destOrd="0" presId="urn:microsoft.com/office/officeart/2005/8/layout/process1"/>
    <dgm:cxn modelId="{F31780C9-6EE2-4467-AB60-922026DFEC1B}" type="presParOf" srcId="{37DC4C8B-9CA5-4BDC-8BA3-476DAF3E4850}" destId="{AB456261-FF6F-4BD9-A6C6-389D6CABF3E7}" srcOrd="5" destOrd="0" presId="urn:microsoft.com/office/officeart/2005/8/layout/process1"/>
    <dgm:cxn modelId="{A8BF74E8-927C-4D23-9576-E4BDB49F3841}" type="presParOf" srcId="{AB456261-FF6F-4BD9-A6C6-389D6CABF3E7}" destId="{E9F04927-5059-490C-9D4D-F5A7404A7368}" srcOrd="0" destOrd="0" presId="urn:microsoft.com/office/officeart/2005/8/layout/process1"/>
    <dgm:cxn modelId="{2D1C125E-57AD-437B-BC64-55C6CE264683}" type="presParOf" srcId="{37DC4C8B-9CA5-4BDC-8BA3-476DAF3E4850}" destId="{0FB27D67-77D2-4531-B667-5CC97197A0A6}" srcOrd="6" destOrd="0" presId="urn:microsoft.com/office/officeart/2005/8/layout/process1"/>
    <dgm:cxn modelId="{164D209F-9F67-4EB1-83D4-EF7BCE41F4FC}" type="presParOf" srcId="{37DC4C8B-9CA5-4BDC-8BA3-476DAF3E4850}" destId="{262CFB59-EAD0-4224-8F28-E0035C4C7D2B}" srcOrd="7" destOrd="0" presId="urn:microsoft.com/office/officeart/2005/8/layout/process1"/>
    <dgm:cxn modelId="{4DA453DA-1FFB-4CC9-8D3B-942BE0939F07}" type="presParOf" srcId="{262CFB59-EAD0-4224-8F28-E0035C4C7D2B}" destId="{8EFD2CB8-24D4-43C8-A7AD-368691AF2C59}" srcOrd="0" destOrd="0" presId="urn:microsoft.com/office/officeart/2005/8/layout/process1"/>
    <dgm:cxn modelId="{8A8F0540-7495-4993-8864-B9FF1C96A258}" type="presParOf" srcId="{37DC4C8B-9CA5-4BDC-8BA3-476DAF3E4850}" destId="{C794569F-6151-40E7-B105-2FEA505571A8}" srcOrd="8" destOrd="0" presId="urn:microsoft.com/office/officeart/2005/8/layout/process1"/>
    <dgm:cxn modelId="{F4CCD5D5-AFD4-454B-BC63-042AF0FF8A3C}" type="presParOf" srcId="{37DC4C8B-9CA5-4BDC-8BA3-476DAF3E4850}" destId="{20CDFB61-99E6-43B7-B79A-6F39074221C9}" srcOrd="9" destOrd="0" presId="urn:microsoft.com/office/officeart/2005/8/layout/process1"/>
    <dgm:cxn modelId="{6B13B8E4-FEF5-4462-91FE-EF20507A1133}" type="presParOf" srcId="{20CDFB61-99E6-43B7-B79A-6F39074221C9}" destId="{EB485600-EAFC-4358-BEFF-5411DD3C16EA}" srcOrd="0" destOrd="0" presId="urn:microsoft.com/office/officeart/2005/8/layout/process1"/>
    <dgm:cxn modelId="{7E7F61CD-ED7B-4D9C-9289-49F8E16954FB}" type="presParOf" srcId="{37DC4C8B-9CA5-4BDC-8BA3-476DAF3E4850}" destId="{7826AAF2-B59F-4D8F-A821-0CB38ED11288}" srcOrd="10" destOrd="0" presId="urn:microsoft.com/office/officeart/2005/8/layout/process1"/>
    <dgm:cxn modelId="{B594E4B2-7749-48C7-94DC-2A4B8C33D5F7}" type="presParOf" srcId="{37DC4C8B-9CA5-4BDC-8BA3-476DAF3E4850}" destId="{E710A9ED-72FE-47B5-981B-473C6E1FF036}" srcOrd="11" destOrd="0" presId="urn:microsoft.com/office/officeart/2005/8/layout/process1"/>
    <dgm:cxn modelId="{B6619BCD-E3CB-460A-8704-FBFB7DFDBF0C}" type="presParOf" srcId="{E710A9ED-72FE-47B5-981B-473C6E1FF036}" destId="{FA943A2B-EE92-439C-9B10-D2A84F164940}" srcOrd="0" destOrd="0" presId="urn:microsoft.com/office/officeart/2005/8/layout/process1"/>
    <dgm:cxn modelId="{47AE0E3D-0EA4-4FF3-94F5-C2F85F8AFA4A}" type="presParOf" srcId="{37DC4C8B-9CA5-4BDC-8BA3-476DAF3E4850}" destId="{CD73A80E-CBC2-4A61-8ABB-1F3F386EF3D0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/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/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/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/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/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/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/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/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/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/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>
        <a:solidFill>
          <a:schemeClr val="accent1">
            <a:hueOff val="0"/>
            <a:satOff val="0"/>
            <a:lumOff val="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>
        <a:solidFill>
          <a:schemeClr val="accent6">
            <a:lumMod val="90000"/>
            <a:lumOff val="10000"/>
            <a:alpha val="25000"/>
          </a:schemeClr>
        </a:solidFill>
      </dgm:spPr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F6E96F-191D-440C-AD73-C514D7DA00F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6DC518D3-DE91-4F9E-BA13-6261E484440A}" type="asst">
      <dgm:prSet phldrT="[Text]"/>
      <dgm:spPr/>
      <dgm:t>
        <a:bodyPr/>
        <a:lstStyle/>
        <a:p>
          <a:endParaRPr lang="nb-NO" dirty="0"/>
        </a:p>
      </dgm:t>
    </dgm:pt>
    <dgm:pt modelId="{F0DC0B48-9278-44DB-AF0C-17EE2BE1DFA3}" type="parTrans" cxnId="{CB7A1950-BD13-4946-B409-EF4FF3F59424}">
      <dgm:prSet/>
      <dgm:spPr/>
      <dgm:t>
        <a:bodyPr/>
        <a:lstStyle/>
        <a:p>
          <a:endParaRPr lang="nb-NO"/>
        </a:p>
      </dgm:t>
    </dgm:pt>
    <dgm:pt modelId="{87893E53-98F2-4744-A7A5-4FA127C9D8D9}" type="sibTrans" cxnId="{CB7A1950-BD13-4946-B409-EF4FF3F59424}">
      <dgm:prSet/>
      <dgm:spPr/>
      <dgm:t>
        <a:bodyPr/>
        <a:lstStyle/>
        <a:p>
          <a:endParaRPr lang="nb-NO"/>
        </a:p>
      </dgm:t>
    </dgm:pt>
    <dgm:pt modelId="{A270B3E4-DBC6-4BC7-A161-D406E63C1660}" type="asst">
      <dgm:prSet phldrT="[Text]"/>
      <dgm:spPr/>
      <dgm:t>
        <a:bodyPr/>
        <a:lstStyle/>
        <a:p>
          <a:endParaRPr lang="nb-NO" dirty="0"/>
        </a:p>
      </dgm:t>
    </dgm:pt>
    <dgm:pt modelId="{D99A081D-CA85-4752-BCC6-728AB74C73B2}" type="parTrans" cxnId="{2917C6C7-8212-41FD-A453-D1D5A0CC1C80}">
      <dgm:prSet/>
      <dgm:spPr/>
      <dgm:t>
        <a:bodyPr/>
        <a:lstStyle/>
        <a:p>
          <a:endParaRPr lang="nb-NO"/>
        </a:p>
      </dgm:t>
    </dgm:pt>
    <dgm:pt modelId="{3F12B489-C5AE-4ED9-96D0-54136D7699BF}" type="sibTrans" cxnId="{2917C6C7-8212-41FD-A453-D1D5A0CC1C80}">
      <dgm:prSet/>
      <dgm:spPr/>
      <dgm:t>
        <a:bodyPr/>
        <a:lstStyle/>
        <a:p>
          <a:endParaRPr lang="nb-NO"/>
        </a:p>
      </dgm:t>
    </dgm:pt>
    <dgm:pt modelId="{4ED4D8A8-B714-4748-A6E9-4C681AF47E22}" type="asst">
      <dgm:prSet phldrT="[Text]"/>
      <dgm:spPr/>
      <dgm:t>
        <a:bodyPr/>
        <a:lstStyle/>
        <a:p>
          <a:endParaRPr lang="nb-NO" dirty="0"/>
        </a:p>
      </dgm:t>
    </dgm:pt>
    <dgm:pt modelId="{607D4968-AFA6-4616-A3CF-03277246F479}" type="parTrans" cxnId="{2F7A7246-E768-4E0A-8D0F-04E1F907437E}">
      <dgm:prSet/>
      <dgm:spPr/>
      <dgm:t>
        <a:bodyPr/>
        <a:lstStyle/>
        <a:p>
          <a:endParaRPr lang="nb-NO"/>
        </a:p>
      </dgm:t>
    </dgm:pt>
    <dgm:pt modelId="{FCFD5956-F8AF-4962-A40C-821FDC4C3611}" type="sibTrans" cxnId="{2F7A7246-E768-4E0A-8D0F-04E1F907437E}">
      <dgm:prSet/>
      <dgm:spPr/>
      <dgm:t>
        <a:bodyPr/>
        <a:lstStyle/>
        <a:p>
          <a:endParaRPr lang="nb-NO"/>
        </a:p>
      </dgm:t>
    </dgm:pt>
    <dgm:pt modelId="{93672BE7-BCC8-41B5-9161-94FCA901B08A}" type="asst">
      <dgm:prSet phldrT="[Text]"/>
      <dgm:spPr/>
      <dgm:t>
        <a:bodyPr/>
        <a:lstStyle/>
        <a:p>
          <a:endParaRPr lang="nb-NO" dirty="0"/>
        </a:p>
      </dgm:t>
    </dgm:pt>
    <dgm:pt modelId="{417779A5-4AD1-427F-96AE-2F0D2C434E78}" type="parTrans" cxnId="{14785D95-8FB2-47A4-ABC1-0C54771BFBAD}">
      <dgm:prSet/>
      <dgm:spPr/>
      <dgm:t>
        <a:bodyPr/>
        <a:lstStyle/>
        <a:p>
          <a:endParaRPr lang="nb-NO"/>
        </a:p>
      </dgm:t>
    </dgm:pt>
    <dgm:pt modelId="{BC880C48-C63D-43B8-87C9-898865859C26}" type="sibTrans" cxnId="{14785D95-8FB2-47A4-ABC1-0C54771BFBAD}">
      <dgm:prSet/>
      <dgm:spPr/>
      <dgm:t>
        <a:bodyPr/>
        <a:lstStyle/>
        <a:p>
          <a:endParaRPr lang="nb-NO"/>
        </a:p>
      </dgm:t>
    </dgm:pt>
    <dgm:pt modelId="{AA877F7A-0667-455E-AD46-98ED5E1EABBD}" type="asst">
      <dgm:prSet phldrT="[Text]"/>
      <dgm:spPr/>
      <dgm:t>
        <a:bodyPr/>
        <a:lstStyle/>
        <a:p>
          <a:endParaRPr lang="nb-NO" dirty="0"/>
        </a:p>
      </dgm:t>
    </dgm:pt>
    <dgm:pt modelId="{F377BFFD-A37B-4E01-A146-C8811EE60FFE}" type="parTrans" cxnId="{3665E697-3174-476C-8B9A-009BC8BD3A78}">
      <dgm:prSet/>
      <dgm:spPr/>
      <dgm:t>
        <a:bodyPr/>
        <a:lstStyle/>
        <a:p>
          <a:endParaRPr lang="nb-NO"/>
        </a:p>
      </dgm:t>
    </dgm:pt>
    <dgm:pt modelId="{3D05A2B7-0338-466B-9739-7CACA59DA7E7}" type="sibTrans" cxnId="{3665E697-3174-476C-8B9A-009BC8BD3A78}">
      <dgm:prSet/>
      <dgm:spPr/>
      <dgm:t>
        <a:bodyPr/>
        <a:lstStyle/>
        <a:p>
          <a:endParaRPr lang="nb-NO"/>
        </a:p>
      </dgm:t>
    </dgm:pt>
    <dgm:pt modelId="{53CA433C-6327-4C03-8448-EA6DAD419C19}" type="asst">
      <dgm:prSet phldrT="[Text]"/>
      <dgm:spPr/>
      <dgm:t>
        <a:bodyPr/>
        <a:lstStyle/>
        <a:p>
          <a:endParaRPr lang="nb-NO" dirty="0"/>
        </a:p>
      </dgm:t>
    </dgm:pt>
    <dgm:pt modelId="{6EB5DE0B-8A09-4919-940C-5CBEF510F8F1}" type="parTrans" cxnId="{5DE4DF03-507D-43D0-8D89-07B1CCFEC9BE}">
      <dgm:prSet/>
      <dgm:spPr/>
      <dgm:t>
        <a:bodyPr/>
        <a:lstStyle/>
        <a:p>
          <a:endParaRPr lang="nb-NO"/>
        </a:p>
      </dgm:t>
    </dgm:pt>
    <dgm:pt modelId="{A7D32A3B-5833-40F4-A0A9-DE3940AD1BC0}" type="sibTrans" cxnId="{5DE4DF03-507D-43D0-8D89-07B1CCFEC9BE}">
      <dgm:prSet/>
      <dgm:spPr/>
      <dgm:t>
        <a:bodyPr/>
        <a:lstStyle/>
        <a:p>
          <a:endParaRPr lang="nb-NO"/>
        </a:p>
      </dgm:t>
    </dgm:pt>
    <dgm:pt modelId="{60676138-D032-4110-A50B-670DB1C5F199}" type="asst">
      <dgm:prSet phldrT="[Text]"/>
      <dgm:spPr/>
      <dgm:t>
        <a:bodyPr/>
        <a:lstStyle/>
        <a:p>
          <a:endParaRPr lang="nb-NO" dirty="0"/>
        </a:p>
      </dgm:t>
    </dgm:pt>
    <dgm:pt modelId="{7E91FDF0-E75D-4FBA-B286-6207B1B9E773}" type="parTrans" cxnId="{20D3B327-B607-4943-86EE-8D885E25E329}">
      <dgm:prSet/>
      <dgm:spPr/>
      <dgm:t>
        <a:bodyPr/>
        <a:lstStyle/>
        <a:p>
          <a:endParaRPr lang="nb-NO"/>
        </a:p>
      </dgm:t>
    </dgm:pt>
    <dgm:pt modelId="{3F78C673-ABE6-4C83-B9FF-D8343796A73F}" type="sibTrans" cxnId="{20D3B327-B607-4943-86EE-8D885E25E329}">
      <dgm:prSet/>
      <dgm:spPr/>
      <dgm:t>
        <a:bodyPr/>
        <a:lstStyle/>
        <a:p>
          <a:endParaRPr lang="nb-NO"/>
        </a:p>
      </dgm:t>
    </dgm:pt>
    <dgm:pt modelId="{4A2424A5-D21C-4E52-997E-32036D7EEC88}" type="asst">
      <dgm:prSet phldrT="[Text]"/>
      <dgm:spPr/>
      <dgm:t>
        <a:bodyPr/>
        <a:lstStyle/>
        <a:p>
          <a:endParaRPr lang="nb-NO" dirty="0"/>
        </a:p>
      </dgm:t>
    </dgm:pt>
    <dgm:pt modelId="{38D84EDA-2A6B-4623-AF92-228C974C69C6}" type="parTrans" cxnId="{132DE177-E928-4DB5-A636-507069B839D4}">
      <dgm:prSet/>
      <dgm:spPr/>
      <dgm:t>
        <a:bodyPr/>
        <a:lstStyle/>
        <a:p>
          <a:endParaRPr lang="nb-NO"/>
        </a:p>
      </dgm:t>
    </dgm:pt>
    <dgm:pt modelId="{8CED78C4-89C1-47B4-B34E-B1F3E214D207}" type="sibTrans" cxnId="{132DE177-E928-4DB5-A636-507069B839D4}">
      <dgm:prSet/>
      <dgm:spPr/>
      <dgm:t>
        <a:bodyPr/>
        <a:lstStyle/>
        <a:p>
          <a:endParaRPr lang="nb-NO"/>
        </a:p>
      </dgm:t>
    </dgm:pt>
    <dgm:pt modelId="{028ABC04-4A18-4CF2-BE01-89BD6E0FF8FC}" type="asst">
      <dgm:prSet phldrT="[Text]"/>
      <dgm:spPr/>
      <dgm:t>
        <a:bodyPr/>
        <a:lstStyle/>
        <a:p>
          <a:endParaRPr lang="nb-NO" dirty="0"/>
        </a:p>
      </dgm:t>
    </dgm:pt>
    <dgm:pt modelId="{7DAECA65-3F71-4AAC-B5BA-230831A1B5BC}" type="parTrans" cxnId="{2E1B5E59-1772-41EB-96CC-DC8910007597}">
      <dgm:prSet/>
      <dgm:spPr/>
      <dgm:t>
        <a:bodyPr/>
        <a:lstStyle/>
        <a:p>
          <a:endParaRPr lang="nb-NO"/>
        </a:p>
      </dgm:t>
    </dgm:pt>
    <dgm:pt modelId="{1D3020C6-5950-4D5B-A287-D15BD104DB0F}" type="sibTrans" cxnId="{2E1B5E59-1772-41EB-96CC-DC8910007597}">
      <dgm:prSet/>
      <dgm:spPr/>
      <dgm:t>
        <a:bodyPr/>
        <a:lstStyle/>
        <a:p>
          <a:endParaRPr lang="nb-NO"/>
        </a:p>
      </dgm:t>
    </dgm:pt>
    <dgm:pt modelId="{5A292081-DB23-4CEA-95C0-AFF83497F97E}" type="asst">
      <dgm:prSet phldrT="[Text]"/>
      <dgm:spPr/>
      <dgm:t>
        <a:bodyPr/>
        <a:lstStyle/>
        <a:p>
          <a:endParaRPr lang="nb-NO" dirty="0"/>
        </a:p>
      </dgm:t>
    </dgm:pt>
    <dgm:pt modelId="{BE8EDFF8-DAB2-4BA9-B9CC-3D478135833C}" type="sibTrans" cxnId="{E7AB7325-F5C3-429A-8A57-E67304D44C70}">
      <dgm:prSet/>
      <dgm:spPr/>
      <dgm:t>
        <a:bodyPr/>
        <a:lstStyle/>
        <a:p>
          <a:endParaRPr lang="nb-NO"/>
        </a:p>
      </dgm:t>
    </dgm:pt>
    <dgm:pt modelId="{FAD9FC52-6349-4539-8F43-EF1D3CFACC0E}" type="parTrans" cxnId="{E7AB7325-F5C3-429A-8A57-E67304D44C70}">
      <dgm:prSet/>
      <dgm:spPr/>
      <dgm:t>
        <a:bodyPr/>
        <a:lstStyle/>
        <a:p>
          <a:endParaRPr lang="nb-NO"/>
        </a:p>
      </dgm:t>
    </dgm:pt>
    <dgm:pt modelId="{B37A9141-F894-452F-8D39-4D510FAF32BD}" type="asst">
      <dgm:prSet phldrT="[Text]"/>
      <dgm:spPr/>
      <dgm:t>
        <a:bodyPr/>
        <a:lstStyle/>
        <a:p>
          <a:endParaRPr lang="nb-NO" dirty="0"/>
        </a:p>
      </dgm:t>
    </dgm:pt>
    <dgm:pt modelId="{10C0EED1-1D5B-4BA4-94CE-B1AE7DA1A39D}" type="sibTrans" cxnId="{3776F30E-88E5-4071-9493-7E6E6A129C5E}">
      <dgm:prSet/>
      <dgm:spPr/>
      <dgm:t>
        <a:bodyPr/>
        <a:lstStyle/>
        <a:p>
          <a:endParaRPr lang="nb-NO"/>
        </a:p>
      </dgm:t>
    </dgm:pt>
    <dgm:pt modelId="{00FD4687-0440-42C7-A6F9-9B6D6C9735FA}" type="parTrans" cxnId="{3776F30E-88E5-4071-9493-7E6E6A129C5E}">
      <dgm:prSet/>
      <dgm:spPr/>
      <dgm:t>
        <a:bodyPr/>
        <a:lstStyle/>
        <a:p>
          <a:endParaRPr lang="nb-NO"/>
        </a:p>
      </dgm:t>
    </dgm:pt>
    <dgm:pt modelId="{CAF843E1-2995-4AF7-B955-D71C84033361}" type="pres">
      <dgm:prSet presAssocID="{3AF6E96F-191D-440C-AD73-C514D7DA00F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109C7B4-2953-4657-A92D-C2374ECD90D8}" type="pres">
      <dgm:prSet presAssocID="{6DC518D3-DE91-4F9E-BA13-6261E484440A}" presName="root1" presStyleCnt="0"/>
      <dgm:spPr/>
    </dgm:pt>
    <dgm:pt modelId="{0DF55FE5-55BE-4EFD-AE78-A46B0CB543AC}" type="pres">
      <dgm:prSet presAssocID="{6DC518D3-DE91-4F9E-BA13-6261E484440A}" presName="LevelOneTextNode" presStyleLbl="node0" presStyleIdx="0" presStyleCnt="1">
        <dgm:presLayoutVars>
          <dgm:chPref val="3"/>
        </dgm:presLayoutVars>
      </dgm:prSet>
      <dgm:spPr/>
    </dgm:pt>
    <dgm:pt modelId="{540A411A-423B-4663-86EB-7017CBF13B3B}" type="pres">
      <dgm:prSet presAssocID="{6DC518D3-DE91-4F9E-BA13-6261E484440A}" presName="level2hierChild" presStyleCnt="0"/>
      <dgm:spPr/>
    </dgm:pt>
    <dgm:pt modelId="{67D0EBB0-4ACF-4DEC-8EB0-33A7629F8CB9}" type="pres">
      <dgm:prSet presAssocID="{D99A081D-CA85-4752-BCC6-728AB74C73B2}" presName="conn2-1" presStyleLbl="parChTrans1D2" presStyleIdx="0" presStyleCnt="2"/>
      <dgm:spPr/>
    </dgm:pt>
    <dgm:pt modelId="{A3C3FEE7-5947-4B55-9BCC-33331D344CAA}" type="pres">
      <dgm:prSet presAssocID="{D99A081D-CA85-4752-BCC6-728AB74C73B2}" presName="connTx" presStyleLbl="parChTrans1D2" presStyleIdx="0" presStyleCnt="2"/>
      <dgm:spPr/>
    </dgm:pt>
    <dgm:pt modelId="{FEB62BE7-F715-4971-82F1-FDEAE208CCDA}" type="pres">
      <dgm:prSet presAssocID="{A270B3E4-DBC6-4BC7-A161-D406E63C1660}" presName="root2" presStyleCnt="0"/>
      <dgm:spPr/>
    </dgm:pt>
    <dgm:pt modelId="{100DBA55-0965-4A97-BEFB-30658169A66E}" type="pres">
      <dgm:prSet presAssocID="{A270B3E4-DBC6-4BC7-A161-D406E63C1660}" presName="LevelTwoTextNode" presStyleLbl="asst0" presStyleIdx="0" presStyleCnt="10">
        <dgm:presLayoutVars>
          <dgm:chPref val="3"/>
        </dgm:presLayoutVars>
      </dgm:prSet>
      <dgm:spPr/>
    </dgm:pt>
    <dgm:pt modelId="{BC197694-48C9-4F3F-95BC-7D281B8E798A}" type="pres">
      <dgm:prSet presAssocID="{A270B3E4-DBC6-4BC7-A161-D406E63C1660}" presName="level3hierChild" presStyleCnt="0"/>
      <dgm:spPr/>
    </dgm:pt>
    <dgm:pt modelId="{C5CEB1B6-5CA7-4220-847E-C871229875F5}" type="pres">
      <dgm:prSet presAssocID="{607D4968-AFA6-4616-A3CF-03277246F479}" presName="conn2-1" presStyleLbl="parChTrans1D3" presStyleIdx="0" presStyleCnt="3"/>
      <dgm:spPr/>
    </dgm:pt>
    <dgm:pt modelId="{17F8E0C4-F419-41AD-9AE9-B79BF842B1C6}" type="pres">
      <dgm:prSet presAssocID="{607D4968-AFA6-4616-A3CF-03277246F479}" presName="connTx" presStyleLbl="parChTrans1D3" presStyleIdx="0" presStyleCnt="3"/>
      <dgm:spPr/>
    </dgm:pt>
    <dgm:pt modelId="{0469E9DE-129D-4A73-958E-20E39F5063E1}" type="pres">
      <dgm:prSet presAssocID="{4ED4D8A8-B714-4748-A6E9-4C681AF47E22}" presName="root2" presStyleCnt="0"/>
      <dgm:spPr/>
    </dgm:pt>
    <dgm:pt modelId="{10C46BA8-302D-42B6-9093-E3E15D3C8B7E}" type="pres">
      <dgm:prSet presAssocID="{4ED4D8A8-B714-4748-A6E9-4C681AF47E22}" presName="LevelTwoTextNode" presStyleLbl="asst0" presStyleIdx="1" presStyleCnt="10">
        <dgm:presLayoutVars>
          <dgm:chPref val="3"/>
        </dgm:presLayoutVars>
      </dgm:prSet>
      <dgm:spPr/>
    </dgm:pt>
    <dgm:pt modelId="{B61EE467-42B9-4F84-AE31-6B2B02B654CC}" type="pres">
      <dgm:prSet presAssocID="{4ED4D8A8-B714-4748-A6E9-4C681AF47E22}" presName="level3hierChild" presStyleCnt="0"/>
      <dgm:spPr/>
    </dgm:pt>
    <dgm:pt modelId="{457F44AF-594F-4412-8D61-E0F699DA0A2D}" type="pres">
      <dgm:prSet presAssocID="{417779A5-4AD1-427F-96AE-2F0D2C434E78}" presName="conn2-1" presStyleLbl="parChTrans1D3" presStyleIdx="1" presStyleCnt="3"/>
      <dgm:spPr/>
    </dgm:pt>
    <dgm:pt modelId="{6B85A0FF-1CFF-4063-A606-34F912F4EE92}" type="pres">
      <dgm:prSet presAssocID="{417779A5-4AD1-427F-96AE-2F0D2C434E78}" presName="connTx" presStyleLbl="parChTrans1D3" presStyleIdx="1" presStyleCnt="3"/>
      <dgm:spPr/>
    </dgm:pt>
    <dgm:pt modelId="{6B88B8EC-2268-46E8-AC2C-4589F90754F3}" type="pres">
      <dgm:prSet presAssocID="{93672BE7-BCC8-41B5-9161-94FCA901B08A}" presName="root2" presStyleCnt="0"/>
      <dgm:spPr/>
    </dgm:pt>
    <dgm:pt modelId="{F5E7507D-7E43-49C8-BCC7-509E0FCB70B8}" type="pres">
      <dgm:prSet presAssocID="{93672BE7-BCC8-41B5-9161-94FCA901B08A}" presName="LevelTwoTextNode" presStyleLbl="asst0" presStyleIdx="2" presStyleCnt="10">
        <dgm:presLayoutVars>
          <dgm:chPref val="3"/>
        </dgm:presLayoutVars>
      </dgm:prSet>
      <dgm:spPr/>
    </dgm:pt>
    <dgm:pt modelId="{55AD726E-EA1A-414D-AF18-C8298E47C3E5}" type="pres">
      <dgm:prSet presAssocID="{93672BE7-BCC8-41B5-9161-94FCA901B08A}" presName="level3hierChild" presStyleCnt="0"/>
      <dgm:spPr/>
    </dgm:pt>
    <dgm:pt modelId="{1D86ABB8-9E9E-4366-8C41-E1771F17A2DF}" type="pres">
      <dgm:prSet presAssocID="{FAD9FC52-6349-4539-8F43-EF1D3CFACC0E}" presName="conn2-1" presStyleLbl="parChTrans1D2" presStyleIdx="1" presStyleCnt="2"/>
      <dgm:spPr/>
    </dgm:pt>
    <dgm:pt modelId="{71389F7F-8446-4ADF-A3FD-2B5057A31056}" type="pres">
      <dgm:prSet presAssocID="{FAD9FC52-6349-4539-8F43-EF1D3CFACC0E}" presName="connTx" presStyleLbl="parChTrans1D2" presStyleIdx="1" presStyleCnt="2"/>
      <dgm:spPr/>
    </dgm:pt>
    <dgm:pt modelId="{B839B8DD-8BBB-4FA9-A86D-3C499A8B780B}" type="pres">
      <dgm:prSet presAssocID="{5A292081-DB23-4CEA-95C0-AFF83497F97E}" presName="root2" presStyleCnt="0"/>
      <dgm:spPr/>
    </dgm:pt>
    <dgm:pt modelId="{E8D75F0E-D925-410E-8448-34F2FE4C3DD9}" type="pres">
      <dgm:prSet presAssocID="{5A292081-DB23-4CEA-95C0-AFF83497F97E}" presName="LevelTwoTextNode" presStyleLbl="asst0" presStyleIdx="3" presStyleCnt="10">
        <dgm:presLayoutVars>
          <dgm:chPref val="3"/>
        </dgm:presLayoutVars>
      </dgm:prSet>
      <dgm:spPr/>
    </dgm:pt>
    <dgm:pt modelId="{3A1F47E1-9381-4DBB-A88E-540D70FE9AC1}" type="pres">
      <dgm:prSet presAssocID="{5A292081-DB23-4CEA-95C0-AFF83497F97E}" presName="level3hierChild" presStyleCnt="0"/>
      <dgm:spPr/>
    </dgm:pt>
    <dgm:pt modelId="{07D474A5-83C3-4637-8161-7835AA300B63}" type="pres">
      <dgm:prSet presAssocID="{F377BFFD-A37B-4E01-A146-C8811EE60FFE}" presName="conn2-1" presStyleLbl="parChTrans1D3" presStyleIdx="2" presStyleCnt="3"/>
      <dgm:spPr/>
    </dgm:pt>
    <dgm:pt modelId="{85B80EC6-95E3-452A-A5F5-425128190E57}" type="pres">
      <dgm:prSet presAssocID="{F377BFFD-A37B-4E01-A146-C8811EE60FFE}" presName="connTx" presStyleLbl="parChTrans1D3" presStyleIdx="2" presStyleCnt="3"/>
      <dgm:spPr/>
    </dgm:pt>
    <dgm:pt modelId="{3318339A-998F-4542-8D3A-CA083F1BC809}" type="pres">
      <dgm:prSet presAssocID="{AA877F7A-0667-455E-AD46-98ED5E1EABBD}" presName="root2" presStyleCnt="0"/>
      <dgm:spPr/>
    </dgm:pt>
    <dgm:pt modelId="{49DFB1ED-A513-422B-9B11-49B019DE422A}" type="pres">
      <dgm:prSet presAssocID="{AA877F7A-0667-455E-AD46-98ED5E1EABBD}" presName="LevelTwoTextNode" presStyleLbl="asst0" presStyleIdx="4" presStyleCnt="10">
        <dgm:presLayoutVars>
          <dgm:chPref val="3"/>
        </dgm:presLayoutVars>
      </dgm:prSet>
      <dgm:spPr/>
    </dgm:pt>
    <dgm:pt modelId="{C73725B4-4E88-4B65-B15D-7B086FEEFB62}" type="pres">
      <dgm:prSet presAssocID="{AA877F7A-0667-455E-AD46-98ED5E1EABBD}" presName="level3hierChild" presStyleCnt="0"/>
      <dgm:spPr/>
    </dgm:pt>
    <dgm:pt modelId="{65D393DF-2E4A-4942-BF05-075889974AA1}" type="pres">
      <dgm:prSet presAssocID="{6EB5DE0B-8A09-4919-940C-5CBEF510F8F1}" presName="conn2-1" presStyleLbl="parChTrans1D4" presStyleIdx="0" presStyleCnt="5"/>
      <dgm:spPr/>
    </dgm:pt>
    <dgm:pt modelId="{3CAA33B6-D47F-4708-AE3A-6059563E143F}" type="pres">
      <dgm:prSet presAssocID="{6EB5DE0B-8A09-4919-940C-5CBEF510F8F1}" presName="connTx" presStyleLbl="parChTrans1D4" presStyleIdx="0" presStyleCnt="5"/>
      <dgm:spPr/>
    </dgm:pt>
    <dgm:pt modelId="{6D9C2590-4170-40EA-AF06-4577826DB206}" type="pres">
      <dgm:prSet presAssocID="{53CA433C-6327-4C03-8448-EA6DAD419C19}" presName="root2" presStyleCnt="0"/>
      <dgm:spPr/>
    </dgm:pt>
    <dgm:pt modelId="{BB6B01A7-B35F-4DE7-9327-7B3478ECF07A}" type="pres">
      <dgm:prSet presAssocID="{53CA433C-6327-4C03-8448-EA6DAD419C19}" presName="LevelTwoTextNode" presStyleLbl="asst0" presStyleIdx="5" presStyleCnt="10">
        <dgm:presLayoutVars>
          <dgm:chPref val="3"/>
        </dgm:presLayoutVars>
      </dgm:prSet>
      <dgm:spPr/>
    </dgm:pt>
    <dgm:pt modelId="{D50ACF8C-E0EB-43DA-9452-4A6791B5C0A4}" type="pres">
      <dgm:prSet presAssocID="{53CA433C-6327-4C03-8448-EA6DAD419C19}" presName="level3hierChild" presStyleCnt="0"/>
      <dgm:spPr/>
    </dgm:pt>
    <dgm:pt modelId="{595D2E97-D1A6-420C-B8D1-3D70040E6464}" type="pres">
      <dgm:prSet presAssocID="{7E91FDF0-E75D-4FBA-B286-6207B1B9E773}" presName="conn2-1" presStyleLbl="parChTrans1D4" presStyleIdx="1" presStyleCnt="5"/>
      <dgm:spPr/>
    </dgm:pt>
    <dgm:pt modelId="{43317C32-FE7A-4B6D-994B-3F6CE9A3A263}" type="pres">
      <dgm:prSet presAssocID="{7E91FDF0-E75D-4FBA-B286-6207B1B9E773}" presName="connTx" presStyleLbl="parChTrans1D4" presStyleIdx="1" presStyleCnt="5"/>
      <dgm:spPr/>
    </dgm:pt>
    <dgm:pt modelId="{7E5FFA83-6A2D-44F6-A83C-0A93628569AA}" type="pres">
      <dgm:prSet presAssocID="{60676138-D032-4110-A50B-670DB1C5F199}" presName="root2" presStyleCnt="0"/>
      <dgm:spPr/>
    </dgm:pt>
    <dgm:pt modelId="{C97647E3-0AB2-42AB-9107-9F5BF0DE8782}" type="pres">
      <dgm:prSet presAssocID="{60676138-D032-4110-A50B-670DB1C5F199}" presName="LevelTwoTextNode" presStyleLbl="asst0" presStyleIdx="6" presStyleCnt="10">
        <dgm:presLayoutVars>
          <dgm:chPref val="3"/>
        </dgm:presLayoutVars>
      </dgm:prSet>
      <dgm:spPr/>
    </dgm:pt>
    <dgm:pt modelId="{F85A3C9F-BFBA-4825-8619-704876E4980F}" type="pres">
      <dgm:prSet presAssocID="{60676138-D032-4110-A50B-670DB1C5F199}" presName="level3hierChild" presStyleCnt="0"/>
      <dgm:spPr/>
    </dgm:pt>
    <dgm:pt modelId="{695FE4A4-A9A6-446B-8FBE-F21E9EBD398A}" type="pres">
      <dgm:prSet presAssocID="{38D84EDA-2A6B-4623-AF92-228C974C69C6}" presName="conn2-1" presStyleLbl="parChTrans1D4" presStyleIdx="2" presStyleCnt="5"/>
      <dgm:spPr/>
    </dgm:pt>
    <dgm:pt modelId="{AD8B426B-7372-47D4-8B9E-5520C48BF8A3}" type="pres">
      <dgm:prSet presAssocID="{38D84EDA-2A6B-4623-AF92-228C974C69C6}" presName="connTx" presStyleLbl="parChTrans1D4" presStyleIdx="2" presStyleCnt="5"/>
      <dgm:spPr/>
    </dgm:pt>
    <dgm:pt modelId="{6B7F031B-6D42-4F20-8F3C-5EE6210DA72C}" type="pres">
      <dgm:prSet presAssocID="{4A2424A5-D21C-4E52-997E-32036D7EEC88}" presName="root2" presStyleCnt="0"/>
      <dgm:spPr/>
    </dgm:pt>
    <dgm:pt modelId="{ECA3786D-3529-4494-BA2C-9A6F0F09A5F5}" type="pres">
      <dgm:prSet presAssocID="{4A2424A5-D21C-4E52-997E-32036D7EEC88}" presName="LevelTwoTextNode" presStyleLbl="asst0" presStyleIdx="7" presStyleCnt="10">
        <dgm:presLayoutVars>
          <dgm:chPref val="3"/>
        </dgm:presLayoutVars>
      </dgm:prSet>
      <dgm:spPr/>
    </dgm:pt>
    <dgm:pt modelId="{51CD4F3F-6745-48EF-B07F-B0943D97E78C}" type="pres">
      <dgm:prSet presAssocID="{4A2424A5-D21C-4E52-997E-32036D7EEC88}" presName="level3hierChild" presStyleCnt="0"/>
      <dgm:spPr/>
    </dgm:pt>
    <dgm:pt modelId="{64EDB7C4-245A-4EA9-A3E5-393285D69FA2}" type="pres">
      <dgm:prSet presAssocID="{7DAECA65-3F71-4AAC-B5BA-230831A1B5BC}" presName="conn2-1" presStyleLbl="parChTrans1D4" presStyleIdx="3" presStyleCnt="5"/>
      <dgm:spPr/>
    </dgm:pt>
    <dgm:pt modelId="{512CC071-F95D-4CDE-A357-9B7BD85E6D9A}" type="pres">
      <dgm:prSet presAssocID="{7DAECA65-3F71-4AAC-B5BA-230831A1B5BC}" presName="connTx" presStyleLbl="parChTrans1D4" presStyleIdx="3" presStyleCnt="5"/>
      <dgm:spPr/>
    </dgm:pt>
    <dgm:pt modelId="{4CE92C86-7D7B-433B-89B6-6239D8977446}" type="pres">
      <dgm:prSet presAssocID="{028ABC04-4A18-4CF2-BE01-89BD6E0FF8FC}" presName="root2" presStyleCnt="0"/>
      <dgm:spPr/>
    </dgm:pt>
    <dgm:pt modelId="{0127B36E-D199-4260-A4E4-294224C88F04}" type="pres">
      <dgm:prSet presAssocID="{028ABC04-4A18-4CF2-BE01-89BD6E0FF8FC}" presName="LevelTwoTextNode" presStyleLbl="asst0" presStyleIdx="8" presStyleCnt="10">
        <dgm:presLayoutVars>
          <dgm:chPref val="3"/>
        </dgm:presLayoutVars>
      </dgm:prSet>
      <dgm:spPr/>
    </dgm:pt>
    <dgm:pt modelId="{BAB3C907-EA7A-4CA2-B4E3-11D4CB93A608}" type="pres">
      <dgm:prSet presAssocID="{028ABC04-4A18-4CF2-BE01-89BD6E0FF8FC}" presName="level3hierChild" presStyleCnt="0"/>
      <dgm:spPr/>
    </dgm:pt>
    <dgm:pt modelId="{44F59D08-19C5-498A-BC40-3A6FF73B781A}" type="pres">
      <dgm:prSet presAssocID="{00FD4687-0440-42C7-A6F9-9B6D6C9735FA}" presName="conn2-1" presStyleLbl="parChTrans1D4" presStyleIdx="4" presStyleCnt="5"/>
      <dgm:spPr/>
    </dgm:pt>
    <dgm:pt modelId="{DB9AC0C0-85BE-4A18-B247-89940E368CB6}" type="pres">
      <dgm:prSet presAssocID="{00FD4687-0440-42C7-A6F9-9B6D6C9735FA}" presName="connTx" presStyleLbl="parChTrans1D4" presStyleIdx="4" presStyleCnt="5"/>
      <dgm:spPr/>
    </dgm:pt>
    <dgm:pt modelId="{F0114410-D3BD-4AE6-8BDA-CC201C0769A9}" type="pres">
      <dgm:prSet presAssocID="{B37A9141-F894-452F-8D39-4D510FAF32BD}" presName="root2" presStyleCnt="0"/>
      <dgm:spPr/>
    </dgm:pt>
    <dgm:pt modelId="{0D7DA836-CA45-4644-B8F7-9343DBE5DE06}" type="pres">
      <dgm:prSet presAssocID="{B37A9141-F894-452F-8D39-4D510FAF32BD}" presName="LevelTwoTextNode" presStyleLbl="asst0" presStyleIdx="9" presStyleCnt="10">
        <dgm:presLayoutVars>
          <dgm:chPref val="3"/>
        </dgm:presLayoutVars>
      </dgm:prSet>
      <dgm:spPr/>
    </dgm:pt>
    <dgm:pt modelId="{1883C1B2-FD54-425F-AD3C-5DD86C666A49}" type="pres">
      <dgm:prSet presAssocID="{B37A9141-F894-452F-8D39-4D510FAF32BD}" presName="level3hierChild" presStyleCnt="0"/>
      <dgm:spPr/>
    </dgm:pt>
  </dgm:ptLst>
  <dgm:cxnLst>
    <dgm:cxn modelId="{5DE4DF03-507D-43D0-8D89-07B1CCFEC9BE}" srcId="{AA877F7A-0667-455E-AD46-98ED5E1EABBD}" destId="{53CA433C-6327-4C03-8448-EA6DAD419C19}" srcOrd="0" destOrd="0" parTransId="{6EB5DE0B-8A09-4919-940C-5CBEF510F8F1}" sibTransId="{A7D32A3B-5833-40F4-A0A9-DE3940AD1BC0}"/>
    <dgm:cxn modelId="{8F82D30D-CC0A-4834-914E-D29FAC9A1392}" type="presOf" srcId="{417779A5-4AD1-427F-96AE-2F0D2C434E78}" destId="{6B85A0FF-1CFF-4063-A606-34F912F4EE92}" srcOrd="1" destOrd="0" presId="urn:microsoft.com/office/officeart/2005/8/layout/hierarchy2"/>
    <dgm:cxn modelId="{3776F30E-88E5-4071-9493-7E6E6A129C5E}" srcId="{4A2424A5-D21C-4E52-997E-32036D7EEC88}" destId="{B37A9141-F894-452F-8D39-4D510FAF32BD}" srcOrd="1" destOrd="0" parTransId="{00FD4687-0440-42C7-A6F9-9B6D6C9735FA}" sibTransId="{10C0EED1-1D5B-4BA4-94CE-B1AE7DA1A39D}"/>
    <dgm:cxn modelId="{36BC3716-5380-4E70-8C4B-38E02BB7DA6E}" type="presOf" srcId="{38D84EDA-2A6B-4623-AF92-228C974C69C6}" destId="{AD8B426B-7372-47D4-8B9E-5520C48BF8A3}" srcOrd="1" destOrd="0" presId="urn:microsoft.com/office/officeart/2005/8/layout/hierarchy2"/>
    <dgm:cxn modelId="{20B0C718-6DBF-4568-816F-823DDE652E28}" type="presOf" srcId="{607D4968-AFA6-4616-A3CF-03277246F479}" destId="{C5CEB1B6-5CA7-4220-847E-C871229875F5}" srcOrd="0" destOrd="0" presId="urn:microsoft.com/office/officeart/2005/8/layout/hierarchy2"/>
    <dgm:cxn modelId="{368D8719-7D71-41E8-A369-A7B6337ACBAA}" type="presOf" srcId="{7E91FDF0-E75D-4FBA-B286-6207B1B9E773}" destId="{43317C32-FE7A-4B6D-994B-3F6CE9A3A263}" srcOrd="1" destOrd="0" presId="urn:microsoft.com/office/officeart/2005/8/layout/hierarchy2"/>
    <dgm:cxn modelId="{E7AB7325-F5C3-429A-8A57-E67304D44C70}" srcId="{6DC518D3-DE91-4F9E-BA13-6261E484440A}" destId="{5A292081-DB23-4CEA-95C0-AFF83497F97E}" srcOrd="1" destOrd="0" parTransId="{FAD9FC52-6349-4539-8F43-EF1D3CFACC0E}" sibTransId="{BE8EDFF8-DAB2-4BA9-B9CC-3D478135833C}"/>
    <dgm:cxn modelId="{20D3B327-B607-4943-86EE-8D885E25E329}" srcId="{AA877F7A-0667-455E-AD46-98ED5E1EABBD}" destId="{60676138-D032-4110-A50B-670DB1C5F199}" srcOrd="1" destOrd="0" parTransId="{7E91FDF0-E75D-4FBA-B286-6207B1B9E773}" sibTransId="{3F78C673-ABE6-4C83-B9FF-D8343796A73F}"/>
    <dgm:cxn modelId="{5319AE2A-3C64-4980-BCF6-69C8D2CAC28B}" type="presOf" srcId="{D99A081D-CA85-4752-BCC6-728AB74C73B2}" destId="{67D0EBB0-4ACF-4DEC-8EB0-33A7629F8CB9}" srcOrd="0" destOrd="0" presId="urn:microsoft.com/office/officeart/2005/8/layout/hierarchy2"/>
    <dgm:cxn modelId="{59C78E2C-D105-4A0C-8096-CA99AE99DBD7}" type="presOf" srcId="{6EB5DE0B-8A09-4919-940C-5CBEF510F8F1}" destId="{65D393DF-2E4A-4942-BF05-075889974AA1}" srcOrd="0" destOrd="0" presId="urn:microsoft.com/office/officeart/2005/8/layout/hierarchy2"/>
    <dgm:cxn modelId="{3ECF833C-09D6-41BC-99BD-F1CBD467CDA7}" type="presOf" srcId="{5A292081-DB23-4CEA-95C0-AFF83497F97E}" destId="{E8D75F0E-D925-410E-8448-34F2FE4C3DD9}" srcOrd="0" destOrd="0" presId="urn:microsoft.com/office/officeart/2005/8/layout/hierarchy2"/>
    <dgm:cxn modelId="{DBD8E95F-D20D-4F68-B33E-89D43B0E03FB}" type="presOf" srcId="{F377BFFD-A37B-4E01-A146-C8811EE60FFE}" destId="{07D474A5-83C3-4637-8161-7835AA300B63}" srcOrd="0" destOrd="0" presId="urn:microsoft.com/office/officeart/2005/8/layout/hierarchy2"/>
    <dgm:cxn modelId="{2F7A7246-E768-4E0A-8D0F-04E1F907437E}" srcId="{A270B3E4-DBC6-4BC7-A161-D406E63C1660}" destId="{4ED4D8A8-B714-4748-A6E9-4C681AF47E22}" srcOrd="0" destOrd="0" parTransId="{607D4968-AFA6-4616-A3CF-03277246F479}" sibTransId="{FCFD5956-F8AF-4962-A40C-821FDC4C3611}"/>
    <dgm:cxn modelId="{F1101748-479F-4F88-8B01-0770294FCBE3}" type="presOf" srcId="{028ABC04-4A18-4CF2-BE01-89BD6E0FF8FC}" destId="{0127B36E-D199-4260-A4E4-294224C88F04}" srcOrd="0" destOrd="0" presId="urn:microsoft.com/office/officeart/2005/8/layout/hierarchy2"/>
    <dgm:cxn modelId="{45987349-1DB7-4BF1-868B-BC4C4296ED4D}" type="presOf" srcId="{A270B3E4-DBC6-4BC7-A161-D406E63C1660}" destId="{100DBA55-0965-4A97-BEFB-30658169A66E}" srcOrd="0" destOrd="0" presId="urn:microsoft.com/office/officeart/2005/8/layout/hierarchy2"/>
    <dgm:cxn modelId="{9C6F4C4B-D22C-49A0-B87B-23F1D484C6B1}" type="presOf" srcId="{38D84EDA-2A6B-4623-AF92-228C974C69C6}" destId="{695FE4A4-A9A6-446B-8FBE-F21E9EBD398A}" srcOrd="0" destOrd="0" presId="urn:microsoft.com/office/officeart/2005/8/layout/hierarchy2"/>
    <dgm:cxn modelId="{CB7A1950-BD13-4946-B409-EF4FF3F59424}" srcId="{3AF6E96F-191D-440C-AD73-C514D7DA00F6}" destId="{6DC518D3-DE91-4F9E-BA13-6261E484440A}" srcOrd="0" destOrd="0" parTransId="{F0DC0B48-9278-44DB-AF0C-17EE2BE1DFA3}" sibTransId="{87893E53-98F2-4744-A7A5-4FA127C9D8D9}"/>
    <dgm:cxn modelId="{A84FAF73-DB75-4F7E-9B5D-B21AC8669844}" type="presOf" srcId="{AA877F7A-0667-455E-AD46-98ED5E1EABBD}" destId="{49DFB1ED-A513-422B-9B11-49B019DE422A}" srcOrd="0" destOrd="0" presId="urn:microsoft.com/office/officeart/2005/8/layout/hierarchy2"/>
    <dgm:cxn modelId="{E867AD54-4913-4D0A-8925-A1CB4494005E}" type="presOf" srcId="{7DAECA65-3F71-4AAC-B5BA-230831A1B5BC}" destId="{512CC071-F95D-4CDE-A357-9B7BD85E6D9A}" srcOrd="1" destOrd="0" presId="urn:microsoft.com/office/officeart/2005/8/layout/hierarchy2"/>
    <dgm:cxn modelId="{132DE177-E928-4DB5-A636-507069B839D4}" srcId="{AA877F7A-0667-455E-AD46-98ED5E1EABBD}" destId="{4A2424A5-D21C-4E52-997E-32036D7EEC88}" srcOrd="2" destOrd="0" parTransId="{38D84EDA-2A6B-4623-AF92-228C974C69C6}" sibTransId="{8CED78C4-89C1-47B4-B34E-B1F3E214D207}"/>
    <dgm:cxn modelId="{24B00659-7F19-477A-84DC-AD37B8280836}" type="presOf" srcId="{B37A9141-F894-452F-8D39-4D510FAF32BD}" destId="{0D7DA836-CA45-4644-B8F7-9343DBE5DE06}" srcOrd="0" destOrd="0" presId="urn:microsoft.com/office/officeart/2005/8/layout/hierarchy2"/>
    <dgm:cxn modelId="{2E1B5E59-1772-41EB-96CC-DC8910007597}" srcId="{4A2424A5-D21C-4E52-997E-32036D7EEC88}" destId="{028ABC04-4A18-4CF2-BE01-89BD6E0FF8FC}" srcOrd="0" destOrd="0" parTransId="{7DAECA65-3F71-4AAC-B5BA-230831A1B5BC}" sibTransId="{1D3020C6-5950-4D5B-A287-D15BD104DB0F}"/>
    <dgm:cxn modelId="{6BC49983-B1BE-4265-9543-ED21A74253C3}" type="presOf" srcId="{3AF6E96F-191D-440C-AD73-C514D7DA00F6}" destId="{CAF843E1-2995-4AF7-B955-D71C84033361}" srcOrd="0" destOrd="0" presId="urn:microsoft.com/office/officeart/2005/8/layout/hierarchy2"/>
    <dgm:cxn modelId="{A0ACFC92-1D11-43D0-AD80-74B7BFD363F0}" type="presOf" srcId="{F377BFFD-A37B-4E01-A146-C8811EE60FFE}" destId="{85B80EC6-95E3-452A-A5F5-425128190E57}" srcOrd="1" destOrd="0" presId="urn:microsoft.com/office/officeart/2005/8/layout/hierarchy2"/>
    <dgm:cxn modelId="{14785D95-8FB2-47A4-ABC1-0C54771BFBAD}" srcId="{A270B3E4-DBC6-4BC7-A161-D406E63C1660}" destId="{93672BE7-BCC8-41B5-9161-94FCA901B08A}" srcOrd="1" destOrd="0" parTransId="{417779A5-4AD1-427F-96AE-2F0D2C434E78}" sibTransId="{BC880C48-C63D-43B8-87C9-898865859C26}"/>
    <dgm:cxn modelId="{3665E697-3174-476C-8B9A-009BC8BD3A78}" srcId="{5A292081-DB23-4CEA-95C0-AFF83497F97E}" destId="{AA877F7A-0667-455E-AD46-98ED5E1EABBD}" srcOrd="0" destOrd="0" parTransId="{F377BFFD-A37B-4E01-A146-C8811EE60FFE}" sibTransId="{3D05A2B7-0338-466B-9739-7CACA59DA7E7}"/>
    <dgm:cxn modelId="{A9E9A69D-3A1F-4E86-9260-E6BE4EC762C2}" type="presOf" srcId="{FAD9FC52-6349-4539-8F43-EF1D3CFACC0E}" destId="{1D86ABB8-9E9E-4366-8C41-E1771F17A2DF}" srcOrd="0" destOrd="0" presId="urn:microsoft.com/office/officeart/2005/8/layout/hierarchy2"/>
    <dgm:cxn modelId="{80ABF0A5-B57B-4323-B1B7-7C4F47CA0CB8}" type="presOf" srcId="{D99A081D-CA85-4752-BCC6-728AB74C73B2}" destId="{A3C3FEE7-5947-4B55-9BCC-33331D344CAA}" srcOrd="1" destOrd="0" presId="urn:microsoft.com/office/officeart/2005/8/layout/hierarchy2"/>
    <dgm:cxn modelId="{9D0829AD-BCBB-412C-8AB1-36F236648D9F}" type="presOf" srcId="{93672BE7-BCC8-41B5-9161-94FCA901B08A}" destId="{F5E7507D-7E43-49C8-BCC7-509E0FCB70B8}" srcOrd="0" destOrd="0" presId="urn:microsoft.com/office/officeart/2005/8/layout/hierarchy2"/>
    <dgm:cxn modelId="{6A946DAD-B005-4F86-8FAA-822283707C22}" type="presOf" srcId="{607D4968-AFA6-4616-A3CF-03277246F479}" destId="{17F8E0C4-F419-41AD-9AE9-B79BF842B1C6}" srcOrd="1" destOrd="0" presId="urn:microsoft.com/office/officeart/2005/8/layout/hierarchy2"/>
    <dgm:cxn modelId="{D43BFAAE-5088-437B-96FC-504C705401B9}" type="presOf" srcId="{6DC518D3-DE91-4F9E-BA13-6261E484440A}" destId="{0DF55FE5-55BE-4EFD-AE78-A46B0CB543AC}" srcOrd="0" destOrd="0" presId="urn:microsoft.com/office/officeart/2005/8/layout/hierarchy2"/>
    <dgm:cxn modelId="{D1787EB6-25B5-4800-8C04-7DB49655ED15}" type="presOf" srcId="{00FD4687-0440-42C7-A6F9-9B6D6C9735FA}" destId="{44F59D08-19C5-498A-BC40-3A6FF73B781A}" srcOrd="0" destOrd="0" presId="urn:microsoft.com/office/officeart/2005/8/layout/hierarchy2"/>
    <dgm:cxn modelId="{348CE2B6-9CCA-4B21-B4AD-AA7273508051}" type="presOf" srcId="{7E91FDF0-E75D-4FBA-B286-6207B1B9E773}" destId="{595D2E97-D1A6-420C-B8D1-3D70040E6464}" srcOrd="0" destOrd="0" presId="urn:microsoft.com/office/officeart/2005/8/layout/hierarchy2"/>
    <dgm:cxn modelId="{91AED1BB-98C0-4C34-A8E2-073B7A50834A}" type="presOf" srcId="{6EB5DE0B-8A09-4919-940C-5CBEF510F8F1}" destId="{3CAA33B6-D47F-4708-AE3A-6059563E143F}" srcOrd="1" destOrd="0" presId="urn:microsoft.com/office/officeart/2005/8/layout/hierarchy2"/>
    <dgm:cxn modelId="{0FEB54BD-0A49-4DFE-9127-647571E35316}" type="presOf" srcId="{53CA433C-6327-4C03-8448-EA6DAD419C19}" destId="{BB6B01A7-B35F-4DE7-9327-7B3478ECF07A}" srcOrd="0" destOrd="0" presId="urn:microsoft.com/office/officeart/2005/8/layout/hierarchy2"/>
    <dgm:cxn modelId="{2917C6C7-8212-41FD-A453-D1D5A0CC1C80}" srcId="{6DC518D3-DE91-4F9E-BA13-6261E484440A}" destId="{A270B3E4-DBC6-4BC7-A161-D406E63C1660}" srcOrd="0" destOrd="0" parTransId="{D99A081D-CA85-4752-BCC6-728AB74C73B2}" sibTransId="{3F12B489-C5AE-4ED9-96D0-54136D7699BF}"/>
    <dgm:cxn modelId="{4A700DCB-04E6-457C-AAD2-E974795162F6}" type="presOf" srcId="{417779A5-4AD1-427F-96AE-2F0D2C434E78}" destId="{457F44AF-594F-4412-8D61-E0F699DA0A2D}" srcOrd="0" destOrd="0" presId="urn:microsoft.com/office/officeart/2005/8/layout/hierarchy2"/>
    <dgm:cxn modelId="{84FF1FD7-0B9E-48BC-A092-6147969A74F9}" type="presOf" srcId="{4ED4D8A8-B714-4748-A6E9-4C681AF47E22}" destId="{10C46BA8-302D-42B6-9093-E3E15D3C8B7E}" srcOrd="0" destOrd="0" presId="urn:microsoft.com/office/officeart/2005/8/layout/hierarchy2"/>
    <dgm:cxn modelId="{1321AEDF-B6EE-4DB7-89C7-0F29D5FC713C}" type="presOf" srcId="{4A2424A5-D21C-4E52-997E-32036D7EEC88}" destId="{ECA3786D-3529-4494-BA2C-9A6F0F09A5F5}" srcOrd="0" destOrd="0" presId="urn:microsoft.com/office/officeart/2005/8/layout/hierarchy2"/>
    <dgm:cxn modelId="{FD7A22E2-765E-4F58-909F-546846C5B8AE}" type="presOf" srcId="{00FD4687-0440-42C7-A6F9-9B6D6C9735FA}" destId="{DB9AC0C0-85BE-4A18-B247-89940E368CB6}" srcOrd="1" destOrd="0" presId="urn:microsoft.com/office/officeart/2005/8/layout/hierarchy2"/>
    <dgm:cxn modelId="{A07023E6-22B7-4EA6-A95E-B064FB322431}" type="presOf" srcId="{FAD9FC52-6349-4539-8F43-EF1D3CFACC0E}" destId="{71389F7F-8446-4ADF-A3FD-2B5057A31056}" srcOrd="1" destOrd="0" presId="urn:microsoft.com/office/officeart/2005/8/layout/hierarchy2"/>
    <dgm:cxn modelId="{FDE64AF2-622B-44D3-92C6-A5F3BEE73C7C}" type="presOf" srcId="{60676138-D032-4110-A50B-670DB1C5F199}" destId="{C97647E3-0AB2-42AB-9107-9F5BF0DE8782}" srcOrd="0" destOrd="0" presId="urn:microsoft.com/office/officeart/2005/8/layout/hierarchy2"/>
    <dgm:cxn modelId="{B82EEDF2-7C57-4A94-955F-EBBF6C8E73D3}" type="presOf" srcId="{7DAECA65-3F71-4AAC-B5BA-230831A1B5BC}" destId="{64EDB7C4-245A-4EA9-A3E5-393285D69FA2}" srcOrd="0" destOrd="0" presId="urn:microsoft.com/office/officeart/2005/8/layout/hierarchy2"/>
    <dgm:cxn modelId="{AC2CB677-97B7-4F63-A1CC-141627516ACD}" type="presParOf" srcId="{CAF843E1-2995-4AF7-B955-D71C84033361}" destId="{2109C7B4-2953-4657-A92D-C2374ECD90D8}" srcOrd="0" destOrd="0" presId="urn:microsoft.com/office/officeart/2005/8/layout/hierarchy2"/>
    <dgm:cxn modelId="{8EB987B5-F2CE-48F1-BBC6-C62272A5749D}" type="presParOf" srcId="{2109C7B4-2953-4657-A92D-C2374ECD90D8}" destId="{0DF55FE5-55BE-4EFD-AE78-A46B0CB543AC}" srcOrd="0" destOrd="0" presId="urn:microsoft.com/office/officeart/2005/8/layout/hierarchy2"/>
    <dgm:cxn modelId="{73D509F7-0413-4DBF-82D5-9B62747628DB}" type="presParOf" srcId="{2109C7B4-2953-4657-A92D-C2374ECD90D8}" destId="{540A411A-423B-4663-86EB-7017CBF13B3B}" srcOrd="1" destOrd="0" presId="urn:microsoft.com/office/officeart/2005/8/layout/hierarchy2"/>
    <dgm:cxn modelId="{BDAEA7E0-5071-4F35-A809-7EED5D8EECE2}" type="presParOf" srcId="{540A411A-423B-4663-86EB-7017CBF13B3B}" destId="{67D0EBB0-4ACF-4DEC-8EB0-33A7629F8CB9}" srcOrd="0" destOrd="0" presId="urn:microsoft.com/office/officeart/2005/8/layout/hierarchy2"/>
    <dgm:cxn modelId="{9B5162BC-EB5D-413E-AA67-6264A00B2C93}" type="presParOf" srcId="{67D0EBB0-4ACF-4DEC-8EB0-33A7629F8CB9}" destId="{A3C3FEE7-5947-4B55-9BCC-33331D344CAA}" srcOrd="0" destOrd="0" presId="urn:microsoft.com/office/officeart/2005/8/layout/hierarchy2"/>
    <dgm:cxn modelId="{2AA63901-7348-4002-8ADB-7F5D7DD2E518}" type="presParOf" srcId="{540A411A-423B-4663-86EB-7017CBF13B3B}" destId="{FEB62BE7-F715-4971-82F1-FDEAE208CCDA}" srcOrd="1" destOrd="0" presId="urn:microsoft.com/office/officeart/2005/8/layout/hierarchy2"/>
    <dgm:cxn modelId="{FD015A08-D724-4D32-8186-B34937CBD8BD}" type="presParOf" srcId="{FEB62BE7-F715-4971-82F1-FDEAE208CCDA}" destId="{100DBA55-0965-4A97-BEFB-30658169A66E}" srcOrd="0" destOrd="0" presId="urn:microsoft.com/office/officeart/2005/8/layout/hierarchy2"/>
    <dgm:cxn modelId="{9D2E4278-BC6A-4C4F-85AA-459193128B0E}" type="presParOf" srcId="{FEB62BE7-F715-4971-82F1-FDEAE208CCDA}" destId="{BC197694-48C9-4F3F-95BC-7D281B8E798A}" srcOrd="1" destOrd="0" presId="urn:microsoft.com/office/officeart/2005/8/layout/hierarchy2"/>
    <dgm:cxn modelId="{7B1B69BC-B68D-4BAF-B0DB-0BE4B2DAA2BA}" type="presParOf" srcId="{BC197694-48C9-4F3F-95BC-7D281B8E798A}" destId="{C5CEB1B6-5CA7-4220-847E-C871229875F5}" srcOrd="0" destOrd="0" presId="urn:microsoft.com/office/officeart/2005/8/layout/hierarchy2"/>
    <dgm:cxn modelId="{0A0DE11A-4296-4693-A531-889ACDF09E16}" type="presParOf" srcId="{C5CEB1B6-5CA7-4220-847E-C871229875F5}" destId="{17F8E0C4-F419-41AD-9AE9-B79BF842B1C6}" srcOrd="0" destOrd="0" presId="urn:microsoft.com/office/officeart/2005/8/layout/hierarchy2"/>
    <dgm:cxn modelId="{56D6B9EE-DC46-47AC-BA50-3B4DC107DD06}" type="presParOf" srcId="{BC197694-48C9-4F3F-95BC-7D281B8E798A}" destId="{0469E9DE-129D-4A73-958E-20E39F5063E1}" srcOrd="1" destOrd="0" presId="urn:microsoft.com/office/officeart/2005/8/layout/hierarchy2"/>
    <dgm:cxn modelId="{EFCFA4B7-504A-41B8-8E57-10DA1884FE77}" type="presParOf" srcId="{0469E9DE-129D-4A73-958E-20E39F5063E1}" destId="{10C46BA8-302D-42B6-9093-E3E15D3C8B7E}" srcOrd="0" destOrd="0" presId="urn:microsoft.com/office/officeart/2005/8/layout/hierarchy2"/>
    <dgm:cxn modelId="{A1A4DD7D-82A5-4E2B-8679-4E35CF6CDC9E}" type="presParOf" srcId="{0469E9DE-129D-4A73-958E-20E39F5063E1}" destId="{B61EE467-42B9-4F84-AE31-6B2B02B654CC}" srcOrd="1" destOrd="0" presId="urn:microsoft.com/office/officeart/2005/8/layout/hierarchy2"/>
    <dgm:cxn modelId="{2B4A9A9D-A36B-461B-9E39-107F535E8E9E}" type="presParOf" srcId="{BC197694-48C9-4F3F-95BC-7D281B8E798A}" destId="{457F44AF-594F-4412-8D61-E0F699DA0A2D}" srcOrd="2" destOrd="0" presId="urn:microsoft.com/office/officeart/2005/8/layout/hierarchy2"/>
    <dgm:cxn modelId="{2597413B-4F92-4FA5-B19F-79005241CEB6}" type="presParOf" srcId="{457F44AF-594F-4412-8D61-E0F699DA0A2D}" destId="{6B85A0FF-1CFF-4063-A606-34F912F4EE92}" srcOrd="0" destOrd="0" presId="urn:microsoft.com/office/officeart/2005/8/layout/hierarchy2"/>
    <dgm:cxn modelId="{43B4C457-14D6-4DDE-BA00-43EC03629F9D}" type="presParOf" srcId="{BC197694-48C9-4F3F-95BC-7D281B8E798A}" destId="{6B88B8EC-2268-46E8-AC2C-4589F90754F3}" srcOrd="3" destOrd="0" presId="urn:microsoft.com/office/officeart/2005/8/layout/hierarchy2"/>
    <dgm:cxn modelId="{061C347C-FED2-467D-ACD2-197D07088D47}" type="presParOf" srcId="{6B88B8EC-2268-46E8-AC2C-4589F90754F3}" destId="{F5E7507D-7E43-49C8-BCC7-509E0FCB70B8}" srcOrd="0" destOrd="0" presId="urn:microsoft.com/office/officeart/2005/8/layout/hierarchy2"/>
    <dgm:cxn modelId="{422F5211-4F25-434F-8261-69C56F8687ED}" type="presParOf" srcId="{6B88B8EC-2268-46E8-AC2C-4589F90754F3}" destId="{55AD726E-EA1A-414D-AF18-C8298E47C3E5}" srcOrd="1" destOrd="0" presId="urn:microsoft.com/office/officeart/2005/8/layout/hierarchy2"/>
    <dgm:cxn modelId="{24E623AF-5AD0-4955-B0A2-023A5F9DC0BB}" type="presParOf" srcId="{540A411A-423B-4663-86EB-7017CBF13B3B}" destId="{1D86ABB8-9E9E-4366-8C41-E1771F17A2DF}" srcOrd="2" destOrd="0" presId="urn:microsoft.com/office/officeart/2005/8/layout/hierarchy2"/>
    <dgm:cxn modelId="{374C9ABE-CC61-4037-AAF5-566F7B0A48B4}" type="presParOf" srcId="{1D86ABB8-9E9E-4366-8C41-E1771F17A2DF}" destId="{71389F7F-8446-4ADF-A3FD-2B5057A31056}" srcOrd="0" destOrd="0" presId="urn:microsoft.com/office/officeart/2005/8/layout/hierarchy2"/>
    <dgm:cxn modelId="{07A59BFD-5BC2-4AE5-ABDD-B824AC037634}" type="presParOf" srcId="{540A411A-423B-4663-86EB-7017CBF13B3B}" destId="{B839B8DD-8BBB-4FA9-A86D-3C499A8B780B}" srcOrd="3" destOrd="0" presId="urn:microsoft.com/office/officeart/2005/8/layout/hierarchy2"/>
    <dgm:cxn modelId="{DA9437AA-CAC9-4FE2-8108-497D4E20C533}" type="presParOf" srcId="{B839B8DD-8BBB-4FA9-A86D-3C499A8B780B}" destId="{E8D75F0E-D925-410E-8448-34F2FE4C3DD9}" srcOrd="0" destOrd="0" presId="urn:microsoft.com/office/officeart/2005/8/layout/hierarchy2"/>
    <dgm:cxn modelId="{0DA27370-9DA6-4499-9110-AABA9761467B}" type="presParOf" srcId="{B839B8DD-8BBB-4FA9-A86D-3C499A8B780B}" destId="{3A1F47E1-9381-4DBB-A88E-540D70FE9AC1}" srcOrd="1" destOrd="0" presId="urn:microsoft.com/office/officeart/2005/8/layout/hierarchy2"/>
    <dgm:cxn modelId="{B810EDA7-3DE5-4C20-9428-4ED1B81635F7}" type="presParOf" srcId="{3A1F47E1-9381-4DBB-A88E-540D70FE9AC1}" destId="{07D474A5-83C3-4637-8161-7835AA300B63}" srcOrd="0" destOrd="0" presId="urn:microsoft.com/office/officeart/2005/8/layout/hierarchy2"/>
    <dgm:cxn modelId="{642809DB-B381-49C0-8E54-CBF3AC9CBF37}" type="presParOf" srcId="{07D474A5-83C3-4637-8161-7835AA300B63}" destId="{85B80EC6-95E3-452A-A5F5-425128190E57}" srcOrd="0" destOrd="0" presId="urn:microsoft.com/office/officeart/2005/8/layout/hierarchy2"/>
    <dgm:cxn modelId="{5422D486-EF0C-45FC-BE3B-D0B1A9009DC4}" type="presParOf" srcId="{3A1F47E1-9381-4DBB-A88E-540D70FE9AC1}" destId="{3318339A-998F-4542-8D3A-CA083F1BC809}" srcOrd="1" destOrd="0" presId="urn:microsoft.com/office/officeart/2005/8/layout/hierarchy2"/>
    <dgm:cxn modelId="{EB1D3DEA-6AEB-4EC8-9EF3-1F7C9B73CBAE}" type="presParOf" srcId="{3318339A-998F-4542-8D3A-CA083F1BC809}" destId="{49DFB1ED-A513-422B-9B11-49B019DE422A}" srcOrd="0" destOrd="0" presId="urn:microsoft.com/office/officeart/2005/8/layout/hierarchy2"/>
    <dgm:cxn modelId="{EFED78A7-83EF-4650-945E-35D8EDD80714}" type="presParOf" srcId="{3318339A-998F-4542-8D3A-CA083F1BC809}" destId="{C73725B4-4E88-4B65-B15D-7B086FEEFB62}" srcOrd="1" destOrd="0" presId="urn:microsoft.com/office/officeart/2005/8/layout/hierarchy2"/>
    <dgm:cxn modelId="{63AC186E-97D4-411C-AE32-A34D594E9952}" type="presParOf" srcId="{C73725B4-4E88-4B65-B15D-7B086FEEFB62}" destId="{65D393DF-2E4A-4942-BF05-075889974AA1}" srcOrd="0" destOrd="0" presId="urn:microsoft.com/office/officeart/2005/8/layout/hierarchy2"/>
    <dgm:cxn modelId="{FC5B0C65-6FEB-4A80-8300-43DBB631B2B6}" type="presParOf" srcId="{65D393DF-2E4A-4942-BF05-075889974AA1}" destId="{3CAA33B6-D47F-4708-AE3A-6059563E143F}" srcOrd="0" destOrd="0" presId="urn:microsoft.com/office/officeart/2005/8/layout/hierarchy2"/>
    <dgm:cxn modelId="{098A3338-823E-4F50-9ED1-8EFA551233F2}" type="presParOf" srcId="{C73725B4-4E88-4B65-B15D-7B086FEEFB62}" destId="{6D9C2590-4170-40EA-AF06-4577826DB206}" srcOrd="1" destOrd="0" presId="urn:microsoft.com/office/officeart/2005/8/layout/hierarchy2"/>
    <dgm:cxn modelId="{A48DA9B8-D063-4504-AFE5-4F24CD83B748}" type="presParOf" srcId="{6D9C2590-4170-40EA-AF06-4577826DB206}" destId="{BB6B01A7-B35F-4DE7-9327-7B3478ECF07A}" srcOrd="0" destOrd="0" presId="urn:microsoft.com/office/officeart/2005/8/layout/hierarchy2"/>
    <dgm:cxn modelId="{61306C64-6C0B-49A5-88F2-DA4112CD2A54}" type="presParOf" srcId="{6D9C2590-4170-40EA-AF06-4577826DB206}" destId="{D50ACF8C-E0EB-43DA-9452-4A6791B5C0A4}" srcOrd="1" destOrd="0" presId="urn:microsoft.com/office/officeart/2005/8/layout/hierarchy2"/>
    <dgm:cxn modelId="{5D0F7F1F-F1CE-4330-BAF0-1BEEA6318A51}" type="presParOf" srcId="{C73725B4-4E88-4B65-B15D-7B086FEEFB62}" destId="{595D2E97-D1A6-420C-B8D1-3D70040E6464}" srcOrd="2" destOrd="0" presId="urn:microsoft.com/office/officeart/2005/8/layout/hierarchy2"/>
    <dgm:cxn modelId="{A35E5116-5755-43E4-AD82-4D07354B8F34}" type="presParOf" srcId="{595D2E97-D1A6-420C-B8D1-3D70040E6464}" destId="{43317C32-FE7A-4B6D-994B-3F6CE9A3A263}" srcOrd="0" destOrd="0" presId="urn:microsoft.com/office/officeart/2005/8/layout/hierarchy2"/>
    <dgm:cxn modelId="{AA0D499D-A273-43B2-918D-86184FE2D8A3}" type="presParOf" srcId="{C73725B4-4E88-4B65-B15D-7B086FEEFB62}" destId="{7E5FFA83-6A2D-44F6-A83C-0A93628569AA}" srcOrd="3" destOrd="0" presId="urn:microsoft.com/office/officeart/2005/8/layout/hierarchy2"/>
    <dgm:cxn modelId="{3CCC2549-FEF6-4EEA-9BCF-90849ECD50B5}" type="presParOf" srcId="{7E5FFA83-6A2D-44F6-A83C-0A93628569AA}" destId="{C97647E3-0AB2-42AB-9107-9F5BF0DE8782}" srcOrd="0" destOrd="0" presId="urn:microsoft.com/office/officeart/2005/8/layout/hierarchy2"/>
    <dgm:cxn modelId="{6C4F88DA-ED41-4710-83D2-8A7E03230BED}" type="presParOf" srcId="{7E5FFA83-6A2D-44F6-A83C-0A93628569AA}" destId="{F85A3C9F-BFBA-4825-8619-704876E4980F}" srcOrd="1" destOrd="0" presId="urn:microsoft.com/office/officeart/2005/8/layout/hierarchy2"/>
    <dgm:cxn modelId="{CF97631A-56FE-4E8E-B95D-0CBB2650DE4B}" type="presParOf" srcId="{C73725B4-4E88-4B65-B15D-7B086FEEFB62}" destId="{695FE4A4-A9A6-446B-8FBE-F21E9EBD398A}" srcOrd="4" destOrd="0" presId="urn:microsoft.com/office/officeart/2005/8/layout/hierarchy2"/>
    <dgm:cxn modelId="{EBB41056-2D14-470F-8BA8-55BAF2849222}" type="presParOf" srcId="{695FE4A4-A9A6-446B-8FBE-F21E9EBD398A}" destId="{AD8B426B-7372-47D4-8B9E-5520C48BF8A3}" srcOrd="0" destOrd="0" presId="urn:microsoft.com/office/officeart/2005/8/layout/hierarchy2"/>
    <dgm:cxn modelId="{4257F2AD-6227-40CD-992A-DAA7770E022F}" type="presParOf" srcId="{C73725B4-4E88-4B65-B15D-7B086FEEFB62}" destId="{6B7F031B-6D42-4F20-8F3C-5EE6210DA72C}" srcOrd="5" destOrd="0" presId="urn:microsoft.com/office/officeart/2005/8/layout/hierarchy2"/>
    <dgm:cxn modelId="{45767449-8605-4094-A680-8835CA37177A}" type="presParOf" srcId="{6B7F031B-6D42-4F20-8F3C-5EE6210DA72C}" destId="{ECA3786D-3529-4494-BA2C-9A6F0F09A5F5}" srcOrd="0" destOrd="0" presId="urn:microsoft.com/office/officeart/2005/8/layout/hierarchy2"/>
    <dgm:cxn modelId="{0D68688B-A010-4E0B-BB17-A92EACABFB9A}" type="presParOf" srcId="{6B7F031B-6D42-4F20-8F3C-5EE6210DA72C}" destId="{51CD4F3F-6745-48EF-B07F-B0943D97E78C}" srcOrd="1" destOrd="0" presId="urn:microsoft.com/office/officeart/2005/8/layout/hierarchy2"/>
    <dgm:cxn modelId="{D7B18AF5-19D4-447B-BBD2-81E3FD8BB4A5}" type="presParOf" srcId="{51CD4F3F-6745-48EF-B07F-B0943D97E78C}" destId="{64EDB7C4-245A-4EA9-A3E5-393285D69FA2}" srcOrd="0" destOrd="0" presId="urn:microsoft.com/office/officeart/2005/8/layout/hierarchy2"/>
    <dgm:cxn modelId="{DC55908C-7648-47E7-A9E5-C6BDD89E84F1}" type="presParOf" srcId="{64EDB7C4-245A-4EA9-A3E5-393285D69FA2}" destId="{512CC071-F95D-4CDE-A357-9B7BD85E6D9A}" srcOrd="0" destOrd="0" presId="urn:microsoft.com/office/officeart/2005/8/layout/hierarchy2"/>
    <dgm:cxn modelId="{D4A9AF85-D1C1-499E-A474-057114A2B1E3}" type="presParOf" srcId="{51CD4F3F-6745-48EF-B07F-B0943D97E78C}" destId="{4CE92C86-7D7B-433B-89B6-6239D8977446}" srcOrd="1" destOrd="0" presId="urn:microsoft.com/office/officeart/2005/8/layout/hierarchy2"/>
    <dgm:cxn modelId="{7C9CF1C5-5EFD-4812-951D-CC5E9E1AC17C}" type="presParOf" srcId="{4CE92C86-7D7B-433B-89B6-6239D8977446}" destId="{0127B36E-D199-4260-A4E4-294224C88F04}" srcOrd="0" destOrd="0" presId="urn:microsoft.com/office/officeart/2005/8/layout/hierarchy2"/>
    <dgm:cxn modelId="{D05372CD-777F-4E61-8440-E8B800A7FF58}" type="presParOf" srcId="{4CE92C86-7D7B-433B-89B6-6239D8977446}" destId="{BAB3C907-EA7A-4CA2-B4E3-11D4CB93A608}" srcOrd="1" destOrd="0" presId="urn:microsoft.com/office/officeart/2005/8/layout/hierarchy2"/>
    <dgm:cxn modelId="{18AB5699-9C7F-4A52-A08C-29218BE584EF}" type="presParOf" srcId="{51CD4F3F-6745-48EF-B07F-B0943D97E78C}" destId="{44F59D08-19C5-498A-BC40-3A6FF73B781A}" srcOrd="2" destOrd="0" presId="urn:microsoft.com/office/officeart/2005/8/layout/hierarchy2"/>
    <dgm:cxn modelId="{618EEC66-F71B-4C99-9A6E-0B480357FCB6}" type="presParOf" srcId="{44F59D08-19C5-498A-BC40-3A6FF73B781A}" destId="{DB9AC0C0-85BE-4A18-B247-89940E368CB6}" srcOrd="0" destOrd="0" presId="urn:microsoft.com/office/officeart/2005/8/layout/hierarchy2"/>
    <dgm:cxn modelId="{EC81E977-522E-4F59-86F0-6A66D3D2A32B}" type="presParOf" srcId="{51CD4F3F-6745-48EF-B07F-B0943D97E78C}" destId="{F0114410-D3BD-4AE6-8BDA-CC201C0769A9}" srcOrd="3" destOrd="0" presId="urn:microsoft.com/office/officeart/2005/8/layout/hierarchy2"/>
    <dgm:cxn modelId="{C143E479-66F7-4653-9809-162C580778B6}" type="presParOf" srcId="{F0114410-D3BD-4AE6-8BDA-CC201C0769A9}" destId="{0D7DA836-CA45-4644-B8F7-9343DBE5DE06}" srcOrd="0" destOrd="0" presId="urn:microsoft.com/office/officeart/2005/8/layout/hierarchy2"/>
    <dgm:cxn modelId="{6F92A9D0-7EE9-4BAA-961D-B1A59B41580A}" type="presParOf" srcId="{F0114410-D3BD-4AE6-8BDA-CC201C0769A9}" destId="{1883C1B2-FD54-425F-AD3C-5DD86C666A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/>
            <a:t>App</a:t>
          </a:r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/>
            <a:t>Header</a:t>
          </a:r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 err="1"/>
            <a:t>MainMenu</a:t>
          </a:r>
          <a:endParaRPr lang="nb-NO" sz="2100" kern="1200" dirty="0"/>
        </a:p>
      </dsp:txBody>
      <dsp:txXfrm>
        <a:off x="3575359" y="236103"/>
        <a:ext cx="1231280" cy="597064"/>
      </dsp:txXfrm>
    </dsp:sp>
    <dsp:sp modelId="{D5949D64-FA42-4C86-9E34-49949F21B031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C601AD90-E6C2-4614-B0CA-451B249123A3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 err="1"/>
            <a:t>UserMenu</a:t>
          </a:r>
          <a:endParaRPr lang="nb-NO" sz="21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/>
            <a:t>Content</a:t>
          </a:r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 err="1"/>
            <a:t>Router</a:t>
          </a:r>
          <a:endParaRPr lang="nb-NO" sz="2100" kern="1200" dirty="0"/>
        </a:p>
      </dsp:txBody>
      <dsp:txXfrm>
        <a:off x="3575359" y="2424148"/>
        <a:ext cx="1231280" cy="597064"/>
      </dsp:txXfrm>
    </dsp:sp>
    <dsp:sp modelId="{595D2E97-D1A6-420C-B8D1-3D70040E6464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C97647E3-0AB2-42AB-9107-9F5BF0DE8782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/>
            <a:t>Home</a:t>
          </a:r>
        </a:p>
      </dsp:txBody>
      <dsp:txXfrm>
        <a:off x="5351164" y="1694799"/>
        <a:ext cx="1231280" cy="597064"/>
      </dsp:txXfrm>
    </dsp:sp>
    <dsp:sp modelId="{FBE45568-3D57-48DC-AB09-684BB552AE00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0F32247A-CA6B-4291-A183-49566CEB7269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 err="1"/>
            <a:t>Login</a:t>
          </a:r>
          <a:endParaRPr lang="nb-NO" sz="21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 err="1"/>
            <a:t>Profile</a:t>
          </a:r>
          <a:endParaRPr lang="nb-NO" sz="21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 err="1"/>
            <a:t>About</a:t>
          </a:r>
          <a:endParaRPr lang="nb-NO" sz="21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100" kern="1200" dirty="0"/>
            <a:t>Settings</a:t>
          </a:r>
        </a:p>
      </dsp:txBody>
      <dsp:txXfrm>
        <a:off x="7126969" y="3518170"/>
        <a:ext cx="1231280" cy="597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1E056-26AD-4ED8-AC75-4121AAA38CA0}">
      <dsp:nvSpPr>
        <dsp:cNvPr id="0" name=""/>
        <dsp:cNvSpPr/>
      </dsp:nvSpPr>
      <dsp:spPr>
        <a:xfrm>
          <a:off x="3119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 err="1"/>
            <a:t>Browser</a:t>
          </a:r>
          <a:r>
            <a:rPr lang="nb-NO" sz="1600" kern="1200" dirty="0"/>
            <a:t> </a:t>
          </a:r>
          <a:r>
            <a:rPr lang="nb-NO" sz="1600" kern="1200" dirty="0" err="1"/>
            <a:t>Event</a:t>
          </a:r>
          <a:endParaRPr lang="nb-NO" sz="1600" kern="1200" dirty="0"/>
        </a:p>
      </dsp:txBody>
      <dsp:txXfrm>
        <a:off x="35309" y="1658333"/>
        <a:ext cx="1116799" cy="1034670"/>
      </dsp:txXfrm>
    </dsp:sp>
    <dsp:sp modelId="{28D6D8B7-74D8-4DA0-9628-B8A13706B08A}">
      <dsp:nvSpPr>
        <dsp:cNvPr id="0" name=""/>
        <dsp:cNvSpPr/>
      </dsp:nvSpPr>
      <dsp:spPr>
        <a:xfrm>
          <a:off x="1302416" y="2029202"/>
          <a:ext cx="250410" cy="2929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200" kern="1200"/>
        </a:p>
      </dsp:txBody>
      <dsp:txXfrm>
        <a:off x="1302416" y="2087788"/>
        <a:ext cx="175287" cy="175760"/>
      </dsp:txXfrm>
    </dsp:sp>
    <dsp:sp modelId="{DE2F2948-31E9-4831-B940-E22197116481}">
      <dsp:nvSpPr>
        <dsp:cNvPr id="0" name=""/>
        <dsp:cNvSpPr/>
      </dsp:nvSpPr>
      <dsp:spPr>
        <a:xfrm>
          <a:off x="1656770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(</a:t>
          </a:r>
          <a:r>
            <a:rPr lang="nb-NO" sz="1600" kern="1200" dirty="0" err="1"/>
            <a:t>React</a:t>
          </a:r>
          <a:r>
            <a:rPr lang="nb-NO" sz="1600" kern="1200" dirty="0"/>
            <a:t> </a:t>
          </a:r>
          <a:r>
            <a:rPr lang="nb-NO" sz="1600" kern="1200" dirty="0" err="1"/>
            <a:t>Event</a:t>
          </a:r>
          <a:r>
            <a:rPr lang="nb-NO" sz="1600" kern="1200" dirty="0"/>
            <a:t>)</a:t>
          </a:r>
        </a:p>
      </dsp:txBody>
      <dsp:txXfrm>
        <a:off x="1688960" y="1658333"/>
        <a:ext cx="1116799" cy="1034670"/>
      </dsp:txXfrm>
    </dsp:sp>
    <dsp:sp modelId="{948F3134-7D1B-42A5-8250-5D818507809B}">
      <dsp:nvSpPr>
        <dsp:cNvPr id="0" name=""/>
        <dsp:cNvSpPr/>
      </dsp:nvSpPr>
      <dsp:spPr>
        <a:xfrm>
          <a:off x="2956067" y="2029202"/>
          <a:ext cx="250410" cy="2929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200" kern="1200"/>
        </a:p>
      </dsp:txBody>
      <dsp:txXfrm>
        <a:off x="2956067" y="2087788"/>
        <a:ext cx="175287" cy="175760"/>
      </dsp:txXfrm>
    </dsp:sp>
    <dsp:sp modelId="{71EBDE33-B52D-4A24-8136-40DB575FDCF6}">
      <dsp:nvSpPr>
        <dsp:cNvPr id="0" name=""/>
        <dsp:cNvSpPr/>
      </dsp:nvSpPr>
      <dsp:spPr>
        <a:xfrm>
          <a:off x="3310421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Our handler</a:t>
          </a:r>
        </a:p>
      </dsp:txBody>
      <dsp:txXfrm>
        <a:off x="3342611" y="1658333"/>
        <a:ext cx="1116799" cy="1034670"/>
      </dsp:txXfrm>
    </dsp:sp>
    <dsp:sp modelId="{AB456261-FF6F-4BD9-A6C6-389D6CABF3E7}">
      <dsp:nvSpPr>
        <dsp:cNvPr id="0" name=""/>
        <dsp:cNvSpPr/>
      </dsp:nvSpPr>
      <dsp:spPr>
        <a:xfrm>
          <a:off x="4609719" y="2029202"/>
          <a:ext cx="250410" cy="2929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200" kern="1200"/>
        </a:p>
      </dsp:txBody>
      <dsp:txXfrm>
        <a:off x="4609719" y="2087788"/>
        <a:ext cx="175287" cy="175760"/>
      </dsp:txXfrm>
    </dsp:sp>
    <dsp:sp modelId="{0FB27D67-77D2-4531-B667-5CC97197A0A6}">
      <dsp:nvSpPr>
        <dsp:cNvPr id="0" name=""/>
        <dsp:cNvSpPr/>
      </dsp:nvSpPr>
      <dsp:spPr>
        <a:xfrm>
          <a:off x="4964073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State </a:t>
          </a:r>
          <a:r>
            <a:rPr lang="nb-NO" sz="1600" kern="1200" dirty="0" err="1"/>
            <a:t>update</a:t>
          </a:r>
          <a:endParaRPr lang="nb-NO" sz="1600" kern="1200" dirty="0"/>
        </a:p>
      </dsp:txBody>
      <dsp:txXfrm>
        <a:off x="4996263" y="1658333"/>
        <a:ext cx="1116799" cy="1034670"/>
      </dsp:txXfrm>
    </dsp:sp>
    <dsp:sp modelId="{262CFB59-EAD0-4224-8F28-E0035C4C7D2B}">
      <dsp:nvSpPr>
        <dsp:cNvPr id="0" name=""/>
        <dsp:cNvSpPr/>
      </dsp:nvSpPr>
      <dsp:spPr>
        <a:xfrm>
          <a:off x="6263370" y="2029202"/>
          <a:ext cx="250410" cy="2929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200" kern="1200"/>
        </a:p>
      </dsp:txBody>
      <dsp:txXfrm>
        <a:off x="6263370" y="2087788"/>
        <a:ext cx="175287" cy="175760"/>
      </dsp:txXfrm>
    </dsp:sp>
    <dsp:sp modelId="{C794569F-6151-40E7-B105-2FEA505571A8}">
      <dsp:nvSpPr>
        <dsp:cNvPr id="0" name=""/>
        <dsp:cNvSpPr/>
      </dsp:nvSpPr>
      <dsp:spPr>
        <a:xfrm>
          <a:off x="6617724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Render </a:t>
          </a:r>
          <a:r>
            <a:rPr lang="nb-NO" sz="1600" kern="1200" dirty="0" err="1"/>
            <a:t>component</a:t>
          </a:r>
          <a:endParaRPr lang="nb-NO" sz="1600" kern="1200" dirty="0"/>
        </a:p>
      </dsp:txBody>
      <dsp:txXfrm>
        <a:off x="6649914" y="1658333"/>
        <a:ext cx="1116799" cy="1034670"/>
      </dsp:txXfrm>
    </dsp:sp>
    <dsp:sp modelId="{20CDFB61-99E6-43B7-B79A-6F39074221C9}">
      <dsp:nvSpPr>
        <dsp:cNvPr id="0" name=""/>
        <dsp:cNvSpPr/>
      </dsp:nvSpPr>
      <dsp:spPr>
        <a:xfrm>
          <a:off x="7917022" y="2029202"/>
          <a:ext cx="250410" cy="2929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200" kern="1200"/>
        </a:p>
      </dsp:txBody>
      <dsp:txXfrm>
        <a:off x="7917022" y="2087788"/>
        <a:ext cx="175287" cy="175760"/>
      </dsp:txXfrm>
    </dsp:sp>
    <dsp:sp modelId="{7826AAF2-B59F-4D8F-A821-0CB38ED11288}">
      <dsp:nvSpPr>
        <dsp:cNvPr id="0" name=""/>
        <dsp:cNvSpPr/>
      </dsp:nvSpPr>
      <dsp:spPr>
        <a:xfrm>
          <a:off x="8271375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 err="1"/>
            <a:t>Compare</a:t>
          </a:r>
          <a:r>
            <a:rPr lang="nb-NO" sz="1600" kern="1200" dirty="0"/>
            <a:t> </a:t>
          </a:r>
          <a:r>
            <a:rPr lang="nb-NO" sz="1600" kern="1200" dirty="0" err="1"/>
            <a:t>virtual</a:t>
          </a:r>
          <a:r>
            <a:rPr lang="nb-NO" sz="1600" kern="1200" dirty="0"/>
            <a:t> DOM </a:t>
          </a:r>
          <a:r>
            <a:rPr lang="nb-NO" sz="1600" kern="1200" dirty="0" err="1"/>
            <a:t>with</a:t>
          </a:r>
          <a:r>
            <a:rPr lang="nb-NO" sz="1600" kern="1200" dirty="0"/>
            <a:t> live DOM</a:t>
          </a:r>
        </a:p>
      </dsp:txBody>
      <dsp:txXfrm>
        <a:off x="8303565" y="1658333"/>
        <a:ext cx="1116799" cy="1034670"/>
      </dsp:txXfrm>
    </dsp:sp>
    <dsp:sp modelId="{E710A9ED-72FE-47B5-981B-473C6E1FF036}">
      <dsp:nvSpPr>
        <dsp:cNvPr id="0" name=""/>
        <dsp:cNvSpPr/>
      </dsp:nvSpPr>
      <dsp:spPr>
        <a:xfrm>
          <a:off x="9570673" y="2029202"/>
          <a:ext cx="250410" cy="2929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1200" kern="1200"/>
        </a:p>
      </dsp:txBody>
      <dsp:txXfrm>
        <a:off x="9570673" y="2087788"/>
        <a:ext cx="175287" cy="175760"/>
      </dsp:txXfrm>
    </dsp:sp>
    <dsp:sp modelId="{CD73A80E-CBC2-4A61-8ABB-1F3F386EF3D0}">
      <dsp:nvSpPr>
        <dsp:cNvPr id="0" name=""/>
        <dsp:cNvSpPr/>
      </dsp:nvSpPr>
      <dsp:spPr>
        <a:xfrm>
          <a:off x="9925027" y="1626143"/>
          <a:ext cx="1181179" cy="1099050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/>
            <a:t>Update DOM</a:t>
          </a:r>
        </a:p>
      </dsp:txBody>
      <dsp:txXfrm>
        <a:off x="9957217" y="1658333"/>
        <a:ext cx="1116799" cy="1034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6">
            <a:lumMod val="90000"/>
            <a:lumOff val="10000"/>
            <a:alpha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55FE5-55BE-4EFD-AE78-A46B0CB543AC}">
      <dsp:nvSpPr>
        <dsp:cNvPr id="0" name=""/>
        <dsp:cNvSpPr/>
      </dsp:nvSpPr>
      <dsp:spPr>
        <a:xfrm>
          <a:off x="5174" y="149388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23750" y="1512462"/>
        <a:ext cx="1231280" cy="597064"/>
      </dsp:txXfrm>
    </dsp:sp>
    <dsp:sp modelId="{67D0EBB0-4ACF-4DEC-8EB0-33A7629F8CB9}">
      <dsp:nvSpPr>
        <dsp:cNvPr id="0" name=""/>
        <dsp:cNvSpPr/>
      </dsp:nvSpPr>
      <dsp:spPr>
        <a:xfrm rot="17945813">
          <a:off x="1005613" y="1342034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1329068"/>
        <a:ext cx="52167" cy="52167"/>
      </dsp:txXfrm>
    </dsp:sp>
    <dsp:sp modelId="{100DBA55-0965-4A97-BEFB-30658169A66E}">
      <dsp:nvSpPr>
        <dsp:cNvPr id="0" name=""/>
        <dsp:cNvSpPr/>
      </dsp:nvSpPr>
      <dsp:spPr>
        <a:xfrm>
          <a:off x="1780979" y="582201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600777"/>
        <a:ext cx="1231280" cy="597064"/>
      </dsp:txXfrm>
    </dsp:sp>
    <dsp:sp modelId="{C5CEB1B6-5CA7-4220-847E-C871229875F5}">
      <dsp:nvSpPr>
        <dsp:cNvPr id="0" name=""/>
        <dsp:cNvSpPr/>
      </dsp:nvSpPr>
      <dsp:spPr>
        <a:xfrm rot="19457599">
          <a:off x="2990681" y="703854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701351"/>
        <a:ext cx="31241" cy="31241"/>
      </dsp:txXfrm>
    </dsp:sp>
    <dsp:sp modelId="{10C46BA8-302D-42B6-9093-E3E15D3C8B7E}">
      <dsp:nvSpPr>
        <dsp:cNvPr id="0" name=""/>
        <dsp:cNvSpPr/>
      </dsp:nvSpPr>
      <dsp:spPr>
        <a:xfrm>
          <a:off x="3556783" y="217527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36103"/>
        <a:ext cx="1231280" cy="597064"/>
      </dsp:txXfrm>
    </dsp:sp>
    <dsp:sp modelId="{457F44AF-594F-4412-8D61-E0F699DA0A2D}">
      <dsp:nvSpPr>
        <dsp:cNvPr id="0" name=""/>
        <dsp:cNvSpPr/>
      </dsp:nvSpPr>
      <dsp:spPr>
        <a:xfrm rot="2142401">
          <a:off x="2990681" y="106852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87476" y="1066025"/>
        <a:ext cx="31241" cy="31241"/>
      </dsp:txXfrm>
    </dsp:sp>
    <dsp:sp modelId="{F5E7507D-7E43-49C8-BCC7-509E0FCB70B8}">
      <dsp:nvSpPr>
        <dsp:cNvPr id="0" name=""/>
        <dsp:cNvSpPr/>
      </dsp:nvSpPr>
      <dsp:spPr>
        <a:xfrm>
          <a:off x="3556783" y="946875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965451"/>
        <a:ext cx="1231280" cy="597064"/>
      </dsp:txXfrm>
    </dsp:sp>
    <dsp:sp modelId="{1D86ABB8-9E9E-4366-8C41-E1771F17A2DF}">
      <dsp:nvSpPr>
        <dsp:cNvPr id="0" name=""/>
        <dsp:cNvSpPr/>
      </dsp:nvSpPr>
      <dsp:spPr>
        <a:xfrm rot="3654187">
          <a:off x="1005613" y="2253719"/>
          <a:ext cx="104335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043358" y="13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1501208" y="2240753"/>
        <a:ext cx="52167" cy="52167"/>
      </dsp:txXfrm>
    </dsp:sp>
    <dsp:sp modelId="{E8D75F0E-D925-410E-8448-34F2FE4C3DD9}">
      <dsp:nvSpPr>
        <dsp:cNvPr id="0" name=""/>
        <dsp:cNvSpPr/>
      </dsp:nvSpPr>
      <dsp:spPr>
        <a:xfrm>
          <a:off x="1780979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1799555" y="2424148"/>
        <a:ext cx="1231280" cy="597064"/>
      </dsp:txXfrm>
    </dsp:sp>
    <dsp:sp modelId="{07D474A5-83C3-4637-8161-7835AA300B63}">
      <dsp:nvSpPr>
        <dsp:cNvPr id="0" name=""/>
        <dsp:cNvSpPr/>
      </dsp:nvSpPr>
      <dsp:spPr>
        <a:xfrm>
          <a:off x="3049411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3290413" y="2709995"/>
        <a:ext cx="25368" cy="25368"/>
      </dsp:txXfrm>
    </dsp:sp>
    <dsp:sp modelId="{49DFB1ED-A513-422B-9B11-49B019DE422A}">
      <dsp:nvSpPr>
        <dsp:cNvPr id="0" name=""/>
        <dsp:cNvSpPr/>
      </dsp:nvSpPr>
      <dsp:spPr>
        <a:xfrm>
          <a:off x="3556783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3575359" y="2424148"/>
        <a:ext cx="1231280" cy="597064"/>
      </dsp:txXfrm>
    </dsp:sp>
    <dsp:sp modelId="{65D393DF-2E4A-4942-BF05-075889974AA1}">
      <dsp:nvSpPr>
        <dsp:cNvPr id="0" name=""/>
        <dsp:cNvSpPr/>
      </dsp:nvSpPr>
      <dsp:spPr>
        <a:xfrm rot="18289469">
          <a:off x="4634668" y="2344888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2335794"/>
        <a:ext cx="44423" cy="44423"/>
      </dsp:txXfrm>
    </dsp:sp>
    <dsp:sp modelId="{BB6B01A7-B35F-4DE7-9327-7B3478ECF07A}">
      <dsp:nvSpPr>
        <dsp:cNvPr id="0" name=""/>
        <dsp:cNvSpPr/>
      </dsp:nvSpPr>
      <dsp:spPr>
        <a:xfrm>
          <a:off x="5332588" y="1676223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1694799"/>
        <a:ext cx="1231280" cy="597064"/>
      </dsp:txXfrm>
    </dsp:sp>
    <dsp:sp modelId="{595D2E97-D1A6-420C-B8D1-3D70040E6464}">
      <dsp:nvSpPr>
        <dsp:cNvPr id="0" name=""/>
        <dsp:cNvSpPr/>
      </dsp:nvSpPr>
      <dsp:spPr>
        <a:xfrm>
          <a:off x="4825216" y="2709562"/>
          <a:ext cx="507372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507372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66218" y="2709995"/>
        <a:ext cx="25368" cy="25368"/>
      </dsp:txXfrm>
    </dsp:sp>
    <dsp:sp modelId="{C97647E3-0AB2-42AB-9107-9F5BF0DE8782}">
      <dsp:nvSpPr>
        <dsp:cNvPr id="0" name=""/>
        <dsp:cNvSpPr/>
      </dsp:nvSpPr>
      <dsp:spPr>
        <a:xfrm>
          <a:off x="5332588" y="2405572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2424148"/>
        <a:ext cx="1231280" cy="597064"/>
      </dsp:txXfrm>
    </dsp:sp>
    <dsp:sp modelId="{695FE4A4-A9A6-446B-8FBE-F21E9EBD398A}">
      <dsp:nvSpPr>
        <dsp:cNvPr id="0" name=""/>
        <dsp:cNvSpPr/>
      </dsp:nvSpPr>
      <dsp:spPr>
        <a:xfrm rot="3310531">
          <a:off x="4634668" y="3074236"/>
          <a:ext cx="888468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888468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5056690" y="3065142"/>
        <a:ext cx="44423" cy="44423"/>
      </dsp:txXfrm>
    </dsp:sp>
    <dsp:sp modelId="{ECA3786D-3529-4494-BA2C-9A6F0F09A5F5}">
      <dsp:nvSpPr>
        <dsp:cNvPr id="0" name=""/>
        <dsp:cNvSpPr/>
      </dsp:nvSpPr>
      <dsp:spPr>
        <a:xfrm>
          <a:off x="5332588" y="3134920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5351164" y="3153496"/>
        <a:ext cx="1231280" cy="597064"/>
      </dsp:txXfrm>
    </dsp:sp>
    <dsp:sp modelId="{64EDB7C4-245A-4EA9-A3E5-393285D69FA2}">
      <dsp:nvSpPr>
        <dsp:cNvPr id="0" name=""/>
        <dsp:cNvSpPr/>
      </dsp:nvSpPr>
      <dsp:spPr>
        <a:xfrm rot="19457599">
          <a:off x="6542291" y="3256573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254070"/>
        <a:ext cx="31241" cy="31241"/>
      </dsp:txXfrm>
    </dsp:sp>
    <dsp:sp modelId="{0127B36E-D199-4260-A4E4-294224C88F04}">
      <dsp:nvSpPr>
        <dsp:cNvPr id="0" name=""/>
        <dsp:cNvSpPr/>
      </dsp:nvSpPr>
      <dsp:spPr>
        <a:xfrm>
          <a:off x="7108393" y="2770246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2788822"/>
        <a:ext cx="1231280" cy="597064"/>
      </dsp:txXfrm>
    </dsp:sp>
    <dsp:sp modelId="{44F59D08-19C5-498A-BC40-3A6FF73B781A}">
      <dsp:nvSpPr>
        <dsp:cNvPr id="0" name=""/>
        <dsp:cNvSpPr/>
      </dsp:nvSpPr>
      <dsp:spPr>
        <a:xfrm rot="2142401">
          <a:off x="6542291" y="3621248"/>
          <a:ext cx="62483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624831" y="1311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/>
        </a:p>
      </dsp:txBody>
      <dsp:txXfrm>
        <a:off x="6839086" y="3618745"/>
        <a:ext cx="31241" cy="31241"/>
      </dsp:txXfrm>
    </dsp:sp>
    <dsp:sp modelId="{0D7DA836-CA45-4644-B8F7-9343DBE5DE06}">
      <dsp:nvSpPr>
        <dsp:cNvPr id="0" name=""/>
        <dsp:cNvSpPr/>
      </dsp:nvSpPr>
      <dsp:spPr>
        <a:xfrm>
          <a:off x="7108393" y="3499594"/>
          <a:ext cx="1268432" cy="6342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900" kern="1200" dirty="0"/>
        </a:p>
      </dsp:txBody>
      <dsp:txXfrm>
        <a:off x="7126969" y="3518170"/>
        <a:ext cx="1231280" cy="597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52192-B826-4AE0-9CD6-BEA9467D12B3}" type="datetimeFigureOut">
              <a:rPr lang="nb-NO" smtClean="0"/>
              <a:t>09.10.2020</a:t>
            </a:fld>
            <a:endParaRPr lang="nb-N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E4315-75CA-4BDD-AEB0-30BF4364265C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95895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6BCB2-2760-41B1-A1BE-7886EF110FCB}" type="datetimeFigureOut">
              <a:rPr lang="nb-NO" smtClean="0"/>
              <a:t>09.10.2020</a:t>
            </a:fld>
            <a:endParaRPr lang="nb-NO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377DB-C4B0-49B2-8838-0F01BA83B7C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957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05036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7591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Demo a loop by grabbing </a:t>
            </a:r>
            <a:r>
              <a:rPr lang="nb-NO" dirty="0" err="1"/>
              <a:t>posts.ts</a:t>
            </a:r>
            <a:r>
              <a:rPr lang="nb-NO" dirty="0"/>
              <a:t> from http://jsonplaceholder.typicode.com/posts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22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9912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Denne benytter loops! Introduser det før denne.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24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6050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/>
              <a:t>Split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routes</a:t>
            </a:r>
            <a:r>
              <a:rPr lang="nb-NO" dirty="0"/>
              <a:t>.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menu</a:t>
            </a:r>
            <a:r>
              <a:rPr lang="nb-NO" dirty="0"/>
              <a:t>.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displaying</a:t>
            </a:r>
            <a:r>
              <a:rPr lang="nb-NO" dirty="0"/>
              <a:t> parameters from the url (at </a:t>
            </a:r>
            <a:r>
              <a:rPr lang="nb-NO" dirty="0" err="1"/>
              <a:t>least</a:t>
            </a:r>
            <a:r>
              <a:rPr lang="nb-NO" dirty="0"/>
              <a:t> </a:t>
            </a:r>
            <a:r>
              <a:rPr lang="nb-NO" dirty="0" err="1"/>
              <a:t>two</a:t>
            </a:r>
            <a:r>
              <a:rPr lang="nb-NO" dirty="0"/>
              <a:t>).</a:t>
            </a:r>
          </a:p>
          <a:p>
            <a:pPr marL="171450" indent="-171450">
              <a:buFontTx/>
              <a:buChar char="-"/>
            </a:pPr>
            <a:r>
              <a:rPr lang="nb-NO" dirty="0" err="1"/>
              <a:t>Extract</a:t>
            </a:r>
            <a:r>
              <a:rPr lang="nb-NO" dirty="0"/>
              <a:t> </a:t>
            </a:r>
            <a:r>
              <a:rPr lang="nb-NO" dirty="0" err="1"/>
              <a:t>path</a:t>
            </a:r>
            <a:r>
              <a:rPr lang="nb-NO" dirty="0"/>
              <a:t> and url from </a:t>
            </a:r>
            <a:r>
              <a:rPr lang="nb-NO" dirty="0" err="1"/>
              <a:t>useRouteMatch</a:t>
            </a:r>
            <a:r>
              <a:rPr lang="nb-NO" dirty="0"/>
              <a:t> hook (for </a:t>
            </a:r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25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63386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End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day</a:t>
            </a:r>
            <a:r>
              <a:rPr lang="nb-NO" dirty="0"/>
              <a:t>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0074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Påkrevd av </a:t>
            </a:r>
            <a:r>
              <a:rPr lang="nb-NO" dirty="0" err="1"/>
              <a:t>framtige</a:t>
            </a:r>
            <a:r>
              <a:rPr lang="nb-NO" dirty="0"/>
              <a:t> oppgaver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24131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Messages is a Record&lt;string, string&gt; that contains a </a:t>
            </a:r>
            <a:r>
              <a:rPr lang="en-US" dirty="0" err="1"/>
              <a:t>url</a:t>
            </a:r>
            <a:r>
              <a:rPr lang="en-US" dirty="0"/>
              <a:t>-friendly key in combination with a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43432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Demo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reuses</a:t>
            </a:r>
            <a:r>
              <a:rPr lang="nb-NO" dirty="0"/>
              <a:t> </a:t>
            </a:r>
            <a:r>
              <a:rPr lang="nb-NO" dirty="0" err="1"/>
              <a:t>precomputed</a:t>
            </a:r>
            <a:r>
              <a:rPr lang="nb-NO" dirty="0"/>
              <a:t> </a:t>
            </a:r>
            <a:r>
              <a:rPr lang="nb-NO" dirty="0" err="1"/>
              <a:t>value</a:t>
            </a:r>
            <a:r>
              <a:rPr lang="nb-NO" dirty="0"/>
              <a:t>. (</a:t>
            </a:r>
            <a:r>
              <a:rPr lang="nb-NO" dirty="0" err="1"/>
              <a:t>create</a:t>
            </a:r>
            <a:r>
              <a:rPr lang="nb-NO" dirty="0"/>
              <a:t> </a:t>
            </a:r>
            <a:r>
              <a:rPr lang="nb-NO" dirty="0" err="1"/>
              <a:t>simulateHeavySync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37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914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40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2178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Requires</a:t>
            </a:r>
            <a:r>
              <a:rPr lang="nb-NO" dirty="0"/>
              <a:t> the </a:t>
            </a:r>
            <a:r>
              <a:rPr lang="nb-NO" dirty="0" err="1"/>
              <a:t>todo</a:t>
            </a:r>
            <a:r>
              <a:rPr lang="nb-NO" dirty="0"/>
              <a:t> </a:t>
            </a:r>
            <a:r>
              <a:rPr lang="nb-NO" dirty="0" err="1"/>
              <a:t>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41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3615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2400" dirty="0" err="1"/>
              <a:t>Create</a:t>
            </a:r>
            <a:r>
              <a:rPr lang="nb-NO" sz="2400" dirty="0"/>
              <a:t> a simple props </a:t>
            </a:r>
            <a:r>
              <a:rPr lang="nb-NO" sz="2400" baseline="0" dirty="0" err="1"/>
              <a:t>component</a:t>
            </a:r>
            <a:r>
              <a:rPr lang="nb-NO" sz="2400" dirty="0"/>
              <a:t> </a:t>
            </a:r>
            <a:r>
              <a:rPr lang="nb-NO" sz="2400" dirty="0" err="1"/>
              <a:t>with</a:t>
            </a:r>
            <a:r>
              <a:rPr lang="nb-NO" sz="2400" dirty="0"/>
              <a:t> an </a:t>
            </a:r>
            <a:r>
              <a:rPr lang="nb-NO" sz="2400" dirty="0" err="1"/>
              <a:t>internal</a:t>
            </a:r>
            <a:r>
              <a:rPr lang="nb-NO" sz="2400" dirty="0"/>
              <a:t> </a:t>
            </a:r>
            <a:r>
              <a:rPr lang="nb-NO" sz="2400" dirty="0" err="1"/>
              <a:t>state</a:t>
            </a:r>
            <a:r>
              <a:rPr lang="nb-NO" sz="2400" dirty="0"/>
              <a:t>. Show </a:t>
            </a:r>
            <a:r>
              <a:rPr lang="nb-NO" sz="2400" dirty="0" err="1"/>
              <a:t>why</a:t>
            </a:r>
            <a:r>
              <a:rPr lang="nb-NO" sz="2400" dirty="0"/>
              <a:t> </a:t>
            </a:r>
            <a:r>
              <a:rPr lang="nb-NO" sz="2400" dirty="0" err="1"/>
              <a:t>we</a:t>
            </a:r>
            <a:r>
              <a:rPr lang="nb-NO" sz="2400" dirty="0"/>
              <a:t> </a:t>
            </a:r>
            <a:r>
              <a:rPr lang="nb-NO" sz="2400" dirty="0" err="1"/>
              <a:t>cannot</a:t>
            </a:r>
            <a:r>
              <a:rPr lang="nb-NO" sz="2400" dirty="0"/>
              <a:t> </a:t>
            </a:r>
            <a:r>
              <a:rPr lang="nb-NO" sz="2400" dirty="0" err="1"/>
              <a:t>use</a:t>
            </a:r>
            <a:r>
              <a:rPr lang="nb-NO" sz="2400" dirty="0"/>
              <a:t> primitive </a:t>
            </a:r>
            <a:r>
              <a:rPr lang="nb-NO" sz="2400" dirty="0" err="1"/>
              <a:t>consts</a:t>
            </a:r>
            <a:r>
              <a:rPr lang="nb-NO" sz="2400" dirty="0"/>
              <a:t>/let </a:t>
            </a:r>
            <a:r>
              <a:rPr lang="nb-NO" sz="2400" dirty="0" err="1"/>
              <a:t>with</a:t>
            </a:r>
            <a:r>
              <a:rPr lang="nb-NO" sz="2400" dirty="0"/>
              <a:t> a </a:t>
            </a:r>
            <a:r>
              <a:rPr lang="nb-NO" sz="2400" dirty="0" err="1"/>
              <a:t>button</a:t>
            </a:r>
            <a:r>
              <a:rPr lang="nb-NO" sz="2400" dirty="0"/>
              <a:t> </a:t>
            </a:r>
            <a:r>
              <a:rPr lang="nb-NO" sz="2400" dirty="0" err="1"/>
              <a:t>that</a:t>
            </a:r>
            <a:r>
              <a:rPr lang="nb-NO" sz="2400" dirty="0"/>
              <a:t> </a:t>
            </a:r>
            <a:r>
              <a:rPr lang="nb-NO" sz="2400" dirty="0" err="1"/>
              <a:t>onClick</a:t>
            </a:r>
            <a:r>
              <a:rPr lang="nb-NO" sz="2400" dirty="0"/>
              <a:t> </a:t>
            </a:r>
            <a:r>
              <a:rPr lang="nb-NO" sz="2400" dirty="0" err="1"/>
              <a:t>changes</a:t>
            </a:r>
            <a:r>
              <a:rPr lang="nb-NO" sz="2400" dirty="0"/>
              <a:t> </a:t>
            </a:r>
            <a:r>
              <a:rPr lang="nb-NO" sz="2400" dirty="0" err="1"/>
              <a:t>such</a:t>
            </a:r>
            <a:r>
              <a:rPr lang="nb-NO" sz="2400" dirty="0"/>
              <a:t> a </a:t>
            </a:r>
            <a:r>
              <a:rPr lang="nb-NO" sz="2400" dirty="0" err="1"/>
              <a:t>property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88668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Data fra 09.10.2020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43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1675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 dirty="0"/>
              <a:t>Component</a:t>
            </a:r>
          </a:p>
          <a:p>
            <a:pPr marL="228600" indent="-228600">
              <a:buAutoNum type="arabicPeriod"/>
            </a:pPr>
            <a:r>
              <a:rPr lang="nb-NO" dirty="0"/>
              <a:t>JSX</a:t>
            </a:r>
          </a:p>
          <a:p>
            <a:pPr marL="228600" indent="-228600">
              <a:buAutoNum type="arabicPeriod"/>
            </a:pPr>
            <a:r>
              <a:rPr lang="nb-NO" dirty="0"/>
              <a:t>Pass it to </a:t>
            </a:r>
            <a:r>
              <a:rPr lang="nb-NO" dirty="0" err="1"/>
              <a:t>react</a:t>
            </a:r>
            <a:endParaRPr lang="nb-NO" dirty="0"/>
          </a:p>
          <a:p>
            <a:pPr marL="228600" indent="-228600">
              <a:buAutoNum type="arabicPeriod"/>
            </a:pPr>
            <a:r>
              <a:rPr lang="nb-NO" dirty="0"/>
              <a:t>State</a:t>
            </a:r>
          </a:p>
          <a:p>
            <a:pPr marL="228600" indent="-228600">
              <a:buAutoNum type="arabicPeriod"/>
            </a:pPr>
            <a:r>
              <a:rPr lang="nb-NO" dirty="0"/>
              <a:t>Props</a:t>
            </a:r>
          </a:p>
          <a:p>
            <a:pPr marL="228600" indent="-228600">
              <a:buAutoNum type="arabicPeriod"/>
            </a:pPr>
            <a:r>
              <a:rPr lang="nb-NO" dirty="0" err="1"/>
              <a:t>Context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49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7122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5-10mins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3257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10-15mins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4197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styling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css</a:t>
            </a:r>
            <a:r>
              <a:rPr lang="nb-NO" dirty="0"/>
              <a:t> </a:t>
            </a:r>
            <a:r>
              <a:rPr lang="nb-NO" dirty="0" err="1"/>
              <a:t>classes</a:t>
            </a:r>
            <a:endParaRPr lang="nb-NO" dirty="0"/>
          </a:p>
          <a:p>
            <a:r>
              <a:rPr lang="nb-NO" dirty="0"/>
              <a:t>20mins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12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1523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6004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Explain</a:t>
            </a:r>
            <a:r>
              <a:rPr lang="nb-NO" dirty="0"/>
              <a:t> </a:t>
            </a:r>
            <a:r>
              <a:rPr lang="nb-NO" dirty="0" err="1"/>
              <a:t>event</a:t>
            </a:r>
            <a:r>
              <a:rPr lang="nb-NO" dirty="0"/>
              <a:t> loop, </a:t>
            </a:r>
            <a:r>
              <a:rPr lang="nb-NO" dirty="0" err="1"/>
              <a:t>add</a:t>
            </a:r>
            <a:r>
              <a:rPr lang="nb-NO" dirty="0"/>
              <a:t> for inputs</a:t>
            </a:r>
          </a:p>
          <a:p>
            <a:r>
              <a:rPr lang="nb-NO" dirty="0" err="1"/>
              <a:t>Ciber</a:t>
            </a:r>
            <a:r>
              <a:rPr lang="nb-NO" dirty="0"/>
              <a:t> kom hit på dag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3754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Dag 1 ferdig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026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77DB-C4B0-49B2-8838-0F01BA83B7C4}" type="slidenum">
              <a:rPr lang="nb-NO" smtClean="0"/>
              <a:t>16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66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grått"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102" y="1422857"/>
            <a:ext cx="5158652" cy="40122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456" y="2761962"/>
            <a:ext cx="2567352" cy="13340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604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/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7709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80028" y="0"/>
            <a:ext cx="5011972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5579468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946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79258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6316" y="365126"/>
            <a:ext cx="4574989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316" y="1825625"/>
            <a:ext cx="454748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900525" y="13418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5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graf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7529884" y="1825625"/>
            <a:ext cx="3851422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557319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336705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skjermbilde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8138" y="365126"/>
            <a:ext cx="4705662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9200" y="1825625"/>
            <a:ext cx="4704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126"/>
            <a:ext cx="6648138" cy="64928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6762439" y="1378158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</p:spTree>
    <p:extLst>
      <p:ext uri="{BB962C8B-B14F-4D97-AF65-F5344CB8AC3E}">
        <p14:creationId xmlns:p14="http://schemas.microsoft.com/office/powerpoint/2010/main" val="2377582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er med mob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294" y="365126"/>
            <a:ext cx="4888706" cy="963024"/>
          </a:xfrm>
        </p:spPr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9443" y="365126"/>
            <a:ext cx="3511116" cy="624340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-447795"/>
            <a:ext cx="6012864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Lim inn skjermbilde, beskjær</a:t>
            </a:r>
            <a:r>
              <a:rPr lang="nb-NO" baseline="0" dirty="0"/>
              <a:t> det</a:t>
            </a:r>
            <a:r>
              <a:rPr lang="nb-NO" dirty="0"/>
              <a:t> og legg det «inni» skjermen.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696B9C2F-59C2-4F8E-AF8D-DDCE8553D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7295" y="1825625"/>
            <a:ext cx="4888706" cy="4351326"/>
          </a:xfrm>
        </p:spPr>
        <p:txBody>
          <a:bodyPr/>
          <a:lstStyle/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</p:txBody>
      </p:sp>
    </p:spTree>
    <p:extLst>
      <p:ext uri="{BB962C8B-B14F-4D97-AF65-F5344CB8AC3E}">
        <p14:creationId xmlns:p14="http://schemas.microsoft.com/office/powerpoint/2010/main" val="1594091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kus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7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861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005200" y="4217322"/>
            <a:ext cx="2469600" cy="2069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nb-NO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813890" y="3695061"/>
            <a:ext cx="276220" cy="276220"/>
            <a:chOff x="5293895" y="2030930"/>
            <a:chExt cx="683394" cy="683394"/>
          </a:xfrm>
        </p:grpSpPr>
        <p:sp>
          <p:nvSpPr>
            <p:cNvPr id="15" name="Oval 14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5957890" y="3700997"/>
            <a:ext cx="276220" cy="276220"/>
            <a:chOff x="5293895" y="2030930"/>
            <a:chExt cx="683394" cy="683394"/>
          </a:xfrm>
        </p:grpSpPr>
        <p:sp>
          <p:nvSpPr>
            <p:cNvPr id="18" name="Oval 1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9101890" y="3695061"/>
            <a:ext cx="276220" cy="276220"/>
            <a:chOff x="5293895" y="2030930"/>
            <a:chExt cx="683394" cy="683394"/>
          </a:xfrm>
        </p:grpSpPr>
        <p:sp>
          <p:nvSpPr>
            <p:cNvPr id="21" name="Oval 20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28575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2887808" y="1317043"/>
            <a:ext cx="6490302" cy="1126884"/>
          </a:xfr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endParaRPr lang="nb-NO" noProof="0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633011" y="260830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6">
            <a:extLst>
              <a:ext uri="{FF2B5EF4-FFF2-40B4-BE49-F238E27FC236}">
                <a16:creationId xmlns:a16="http://schemas.microsoft.com/office/drawing/2014/main" id="{5B443CCA-3D95-4EE5-BB97-9C4564C370AE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B7E84CBF-3925-4649-BD9C-0D02AB474F16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Picture 11">
              <a:extLst>
                <a:ext uri="{FF2B5EF4-FFF2-40B4-BE49-F238E27FC236}">
                  <a16:creationId xmlns:a16="http://schemas.microsoft.com/office/drawing/2014/main" id="{CBABD96F-CE45-4E64-8123-D2586BA53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64651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 fremhev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17043"/>
            <a:ext cx="8333306" cy="3076364"/>
          </a:xfrm>
          <a:solidFill>
            <a:schemeClr val="bg1">
              <a:alpha val="90000"/>
            </a:schemeClr>
          </a:solidFill>
        </p:spPr>
        <p:txBody>
          <a:bodyPr lIns="1440000" tIns="144000" bIns="144000" anchor="ctr" anchorCtr="0">
            <a:noAutofit/>
          </a:bodyPr>
          <a:lstStyle>
            <a:lvl1pPr algn="l">
              <a:lnSpc>
                <a:spcPct val="100000"/>
              </a:lnSpc>
              <a:defRPr sz="4500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726090"/>
            <a:ext cx="9744912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bakgrunnsbilde på dette lysbildet!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bildet du vil ha som bakgrunn</a:t>
            </a:r>
            <a:endParaRPr lang="nb-NO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6932341"/>
            <a:ext cx="624882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Uthev tekst du vil få frem med MØRK oransje, fet</a:t>
            </a:r>
            <a:r>
              <a:rPr lang="nb-NO" baseline="0" dirty="0"/>
              <a:t> og/eller kursiv!</a:t>
            </a:r>
            <a:endParaRPr lang="nb-NO" dirty="0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AAC2E9E4-9DC5-4291-A71A-F3DDC30DF4F6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B6E4C888-1DD4-4D4F-BD36-31903523B190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D02118FE-968E-4950-B375-73C2A1F91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99887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lit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94600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54642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87206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28664" y="2587032"/>
            <a:ext cx="2570400" cy="277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BA26DCBF-6113-474A-9A0C-AEC0E22620F3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E86C8221-DB3E-4CAE-8F35-0CD8A6A42CE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0C577655-7D4E-4BC6-A430-CFB448C5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1937180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tat med 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800" y="1774358"/>
            <a:ext cx="5387456" cy="2845350"/>
          </a:xfrm>
        </p:spPr>
        <p:txBody>
          <a:bodyPr anchor="t">
            <a:noAutofit/>
          </a:bodyPr>
          <a:lstStyle>
            <a:lvl1pPr algn="l">
              <a:defRPr sz="4500" b="1" i="1"/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-485276"/>
            <a:ext cx="661610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Legg</a:t>
            </a:r>
            <a:r>
              <a:rPr lang="nb-NO" baseline="0" dirty="0"/>
              <a:t> gjerne inn et </a:t>
            </a:r>
            <a:r>
              <a:rPr lang="nb-NO" dirty="0"/>
              <a:t>portrett av personen du siterer på dette lysbildet! </a:t>
            </a:r>
          </a:p>
        </p:txBody>
      </p:sp>
      <p:sp>
        <p:nvSpPr>
          <p:cNvPr id="9" name="Title 40"/>
          <p:cNvSpPr txBox="1">
            <a:spLocks/>
          </p:cNvSpPr>
          <p:nvPr userDrawn="1"/>
        </p:nvSpPr>
        <p:spPr>
          <a:xfrm>
            <a:off x="1234800" y="677135"/>
            <a:ext cx="1228822" cy="1097222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15000" dirty="0">
                <a:solidFill>
                  <a:srgbClr val="FA6100"/>
                </a:solidFill>
                <a:latin typeface="Georgia" charset="0"/>
                <a:ea typeface="Georgia" charset="0"/>
                <a:cs typeface="Georgia" charset="0"/>
              </a:rPr>
              <a:t>”</a:t>
            </a:r>
            <a:endParaRPr lang="en-US" sz="15000" dirty="0">
              <a:solidFill>
                <a:srgbClr val="FA610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234800" y="5371882"/>
            <a:ext cx="9511858" cy="0"/>
          </a:xfrm>
          <a:prstGeom prst="line">
            <a:avLst/>
          </a:prstGeom>
          <a:ln>
            <a:solidFill>
              <a:srgbClr val="FFC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961513" y="1348999"/>
            <a:ext cx="5230486" cy="55090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4800" y="5035650"/>
            <a:ext cx="4861200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r>
              <a:rPr lang="nb-NO" noProof="0" dirty="0"/>
              <a:t>Navn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34800" y="5403686"/>
            <a:ext cx="4859514" cy="3044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>
                <a:latin typeface="+mj-lt"/>
              </a:defRPr>
            </a:lvl1pPr>
          </a:lstStyle>
          <a:p>
            <a:pPr lvl="0"/>
            <a:r>
              <a:rPr lang="nb-NO" noProof="0" dirty="0"/>
              <a:t>Rolle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68FAC6F1-79DE-414A-A296-E10A0A6EC862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D64F62F-9512-4D0B-8C8B-6C034B2AF882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1">
              <a:extLst>
                <a:ext uri="{FF2B5EF4-FFF2-40B4-BE49-F238E27FC236}">
                  <a16:creationId xmlns:a16="http://schemas.microsoft.com/office/drawing/2014/main" id="{3229F08A-7C79-4DDE-87D2-3612FB9D7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0470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sje øy på svar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2"/>
          <a:stretch/>
        </p:blipFill>
        <p:spPr>
          <a:xfrm>
            <a:off x="2774786" y="1030836"/>
            <a:ext cx="6548510" cy="45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1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559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598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ør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381990" y="2413123"/>
            <a:ext cx="5776047" cy="2688813"/>
          </a:xfrm>
          <a:prstGeom prst="rect">
            <a:avLst/>
          </a:prstGeom>
          <a:solidFill>
            <a:srgbClr val="FBBD2D">
              <a:alpha val="4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013" noProof="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636" y="2621756"/>
            <a:ext cx="4566682" cy="2148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nb-NO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noProof="0" smtClean="0"/>
              <a:pPr/>
              <a:t>‹#›</a:t>
            </a:fld>
            <a:endParaRPr lang="nb-NO" noProof="0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100466" y="550537"/>
            <a:ext cx="0" cy="452874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6100466" y="5101936"/>
            <a:ext cx="0" cy="1855355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itle 40"/>
          <p:cNvSpPr txBox="1">
            <a:spLocks/>
          </p:cNvSpPr>
          <p:nvPr userDrawn="1"/>
        </p:nvSpPr>
        <p:spPr>
          <a:xfrm>
            <a:off x="8248159" y="4088602"/>
            <a:ext cx="1060918" cy="681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nb-NO" sz="2000" noProof="0" dirty="0">
                <a:solidFill>
                  <a:schemeClr val="bg1"/>
                </a:solidFill>
              </a:rPr>
              <a:t>BILDE HER</a:t>
            </a:r>
            <a:endParaRPr lang="nb-NO" sz="2000" b="0" i="1" noProof="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flipV="1">
            <a:off x="1381991" y="2413124"/>
            <a:ext cx="0" cy="2688812"/>
          </a:xfrm>
          <a:prstGeom prst="line">
            <a:avLst/>
          </a:prstGeom>
          <a:ln w="38100">
            <a:solidFill>
              <a:srgbClr val="FF6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15893" y="3164680"/>
            <a:ext cx="4772025" cy="28797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515893" y="6101342"/>
            <a:ext cx="4772025" cy="315912"/>
          </a:xfrm>
        </p:spPr>
        <p:txBody>
          <a:bodyPr l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901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ekst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5419" y="2250714"/>
            <a:ext cx="4567237" cy="3671647"/>
          </a:xfrm>
          <a:solidFill>
            <a:schemeClr val="accent2">
              <a:alpha val="43000"/>
            </a:schemeClr>
          </a:solidFill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00250" y="1815306"/>
            <a:ext cx="4014788" cy="4459881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2000250" y="6316855"/>
            <a:ext cx="3286125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750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7480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llomsteg 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510116" y="4322957"/>
            <a:ext cx="2263775" cy="1935162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933" y="-414867"/>
            <a:ext cx="0" cy="1277312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6093868" y="5922361"/>
            <a:ext cx="2131" cy="1892059"/>
          </a:xfrm>
          <a:prstGeom prst="line">
            <a:avLst/>
          </a:prstGeom>
          <a:ln w="12700" cmpd="sng">
            <a:solidFill>
              <a:schemeClr val="accent1"/>
            </a:solidFill>
            <a:headEnd type="none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6941012"/>
            <a:ext cx="3481787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Husk å kreditere fotografen/kilden!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4800" y="3787969"/>
            <a:ext cx="4052887" cy="2470150"/>
          </a:xfrm>
          <a:noFill/>
        </p:spPr>
        <p:txBody>
          <a:bodyPr/>
          <a:lstStyle/>
          <a:p>
            <a:endParaRPr lang="nb-NO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355972" y="2678842"/>
            <a:ext cx="4800600" cy="2787650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34799" y="6301367"/>
            <a:ext cx="4052887" cy="315912"/>
          </a:xfrm>
        </p:spPr>
        <p:txBody>
          <a:bodyPr lIns="0">
            <a:noAutofit/>
          </a:bodyPr>
          <a:lstStyle>
            <a:lvl1pPr marL="0" indent="0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510115" y="6301367"/>
            <a:ext cx="2263775" cy="315912"/>
          </a:xfrm>
        </p:spPr>
        <p:txBody>
          <a:bodyPr lIns="90000" rIns="0">
            <a:noAutofit/>
          </a:bodyPr>
          <a:lstStyle>
            <a:lvl1pPr marL="0" indent="0" algn="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nb-NO" noProof="0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5536406" y="5515704"/>
            <a:ext cx="2757488" cy="315912"/>
          </a:xfrm>
        </p:spPr>
        <p:txBody>
          <a:bodyPr lIns="90000" rIns="0">
            <a:noAutofit/>
          </a:bodyPr>
          <a:lstStyle>
            <a:lvl1pPr marL="0" indent="0" algn="ctr">
              <a:buNone/>
              <a:defRPr sz="1400" b="1" i="1"/>
            </a:lvl1pPr>
            <a:lvl2pPr marL="457200" indent="0">
              <a:buNone/>
              <a:defRPr sz="1200" b="1" i="1"/>
            </a:lvl2pPr>
            <a:lvl3pPr marL="914400" indent="0">
              <a:buNone/>
              <a:defRPr sz="1200" b="1" i="1"/>
            </a:lvl3pPr>
            <a:lvl4pPr marL="1371600" indent="0">
              <a:buNone/>
              <a:defRPr sz="1200" b="1" i="1"/>
            </a:lvl4pPr>
            <a:lvl5pPr marL="1828800" indent="0">
              <a:buNone/>
              <a:defRPr sz="1200" b="1" i="1"/>
            </a:lvl5pPr>
          </a:lstStyle>
          <a:p>
            <a:pPr lvl="0"/>
            <a:endParaRPr lang="nb-NO" noProof="0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1235075" y="2121692"/>
            <a:ext cx="10145713" cy="363538"/>
          </a:xfrm>
        </p:spPr>
        <p:txBody>
          <a:bodyPr lIns="90000" rIns="90000"/>
          <a:lstStyle>
            <a:lvl1pPr marL="0" indent="0" algn="ctr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1869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te st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nb-NO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3321" y="-414867"/>
            <a:ext cx="0" cy="1151467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6093320" y="6045200"/>
            <a:ext cx="2" cy="423805"/>
          </a:xfrm>
          <a:prstGeom prst="line">
            <a:avLst/>
          </a:prstGeom>
          <a:ln w="12700" cmpd="sng">
            <a:solidFill>
              <a:schemeClr val="accent1"/>
            </a:solidFill>
            <a:headEnd type="oval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241675" y="1829595"/>
            <a:ext cx="5703888" cy="2828925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241676" y="4766072"/>
            <a:ext cx="5703888" cy="117157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0688221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ler og svart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9D7F24-207F-9B47-A1DB-C690560DB037}"/>
              </a:ext>
            </a:extLst>
          </p:cNvPr>
          <p:cNvGrpSpPr/>
          <p:nvPr userDrawn="1"/>
        </p:nvGrpSpPr>
        <p:grpSpPr>
          <a:xfrm>
            <a:off x="10165279" y="5552703"/>
            <a:ext cx="1272658" cy="1880590"/>
            <a:chOff x="10627094" y="5910407"/>
            <a:chExt cx="893969" cy="1321006"/>
          </a:xfrm>
        </p:grpSpPr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8D86CE2-EFFF-BD46-BB6E-F9281C91B3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627094" y="6484586"/>
              <a:ext cx="746827" cy="746827"/>
            </a:xfrm>
            <a:prstGeom prst="rect">
              <a:avLst/>
            </a:prstGeom>
          </p:spPr>
        </p:pic>
        <p:pic>
          <p:nvPicPr>
            <p:cNvPr id="37" name="Picture 3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AA8F14D-F224-2E4E-9C2B-2E9E278F2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6779" y="6177104"/>
              <a:ext cx="294284" cy="294284"/>
            </a:xfrm>
            <a:prstGeom prst="rect">
              <a:avLst/>
            </a:prstGeom>
          </p:spPr>
        </p:pic>
        <p:pic>
          <p:nvPicPr>
            <p:cNvPr id="38" name="Picture 3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7197948-C022-E848-A001-4F85E8132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1038089" y="5910407"/>
              <a:ext cx="153718" cy="153718"/>
            </a:xfrm>
            <a:prstGeom prst="rect">
              <a:avLst/>
            </a:prstGeom>
          </p:spPr>
        </p:pic>
      </p:grpSp>
      <p:pic>
        <p:nvPicPr>
          <p:cNvPr id="44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BA8A90-7442-3A42-84C8-6C61075D28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7162" flipH="1">
            <a:off x="253961" y="846563"/>
            <a:ext cx="294284" cy="294284"/>
          </a:xfrm>
          <a:prstGeom prst="rect">
            <a:avLst/>
          </a:prstGeom>
        </p:spPr>
      </p:pic>
      <p:pic>
        <p:nvPicPr>
          <p:cNvPr id="59" name="Picture 5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5E36BE-2795-3840-8C75-5E7B647ED6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1094">
            <a:off x="-193792" y="1235970"/>
            <a:ext cx="603906" cy="6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bler med svart tek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CFBC350-8C57-F441-84AC-76D58C822C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2889005" y="174499"/>
            <a:ext cx="6413989" cy="6413989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A92ACC4-5A42-BF40-8FE7-180629AEB0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3676938" y="653492"/>
            <a:ext cx="668615" cy="668615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F95076-984E-3942-B0BA-0D5CAA3520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41685">
            <a:off x="8617293" y="5605693"/>
            <a:ext cx="347921" cy="3479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A09347-D250-C54A-808B-D668B7189F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541685">
            <a:off x="4123945" y="360518"/>
            <a:ext cx="132712" cy="1327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D57BCD-947E-9149-9E6D-20EB703CF6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541685">
            <a:off x="3662345" y="-88875"/>
            <a:ext cx="207014" cy="2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1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med hvitt lag og svart teks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Dette bakgrunnsbildet kan byttes ut ved å formatere bakgrunnen på lysbildet.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2521744" y="2068449"/>
            <a:ext cx="7208044" cy="1317689"/>
          </a:xfrm>
          <a:noFill/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2521744" y="3859702"/>
            <a:ext cx="7208044" cy="841606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27AE4F0D-B2E4-4DAE-8569-90B5DBA9C6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A5E935CF-5EDE-4ECA-B9E5-2798E90EB67E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1">
              <a:extLst>
                <a:ext uri="{FF2B5EF4-FFF2-40B4-BE49-F238E27FC236}">
                  <a16:creationId xmlns:a16="http://schemas.microsoft.com/office/drawing/2014/main" id="{2B1FE8FE-FBB6-41AC-98D4-7D6168145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23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bak hvit boks">
    <p:bg>
      <p:bgPr>
        <a:solidFill>
          <a:schemeClr val="tx2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646000" y="3603452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2739091" y="3024000"/>
            <a:ext cx="6713816" cy="3786679"/>
            <a:chOff x="2739092" y="2099258"/>
            <a:chExt cx="6713816" cy="4758742"/>
          </a:xfrm>
        </p:grpSpPr>
        <p:sp>
          <p:nvSpPr>
            <p:cNvPr id="6" name="Rectangle 5"/>
            <p:cNvSpPr/>
            <p:nvPr userDrawn="1"/>
          </p:nvSpPr>
          <p:spPr>
            <a:xfrm>
              <a:off x="2739092" y="2099258"/>
              <a:ext cx="6713816" cy="4758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 dirty="0"/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2739092" y="2099258"/>
              <a:ext cx="6713816" cy="0"/>
            </a:xfrm>
            <a:prstGeom prst="line">
              <a:avLst/>
            </a:prstGeom>
            <a:ln w="69850">
              <a:solidFill>
                <a:srgbClr val="FA61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3"/>
          <p:cNvSpPr>
            <a:spLocks noGrp="1"/>
          </p:cNvSpPr>
          <p:nvPr userDrawn="1">
            <p:ph type="title"/>
          </p:nvPr>
        </p:nvSpPr>
        <p:spPr>
          <a:xfrm>
            <a:off x="3197256" y="3529381"/>
            <a:ext cx="5797487" cy="114283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  <a:endParaRPr lang="nb-NO" noProof="0" dirty="0"/>
          </a:p>
        </p:txBody>
      </p:sp>
      <p:sp>
        <p:nvSpPr>
          <p:cNvPr id="17" name="Subtitle 2"/>
          <p:cNvSpPr>
            <a:spLocks noGrp="1"/>
          </p:cNvSpPr>
          <p:nvPr userDrawn="1">
            <p:ph type="subTitle" idx="1"/>
          </p:nvPr>
        </p:nvSpPr>
        <p:spPr>
          <a:xfrm>
            <a:off x="3197256" y="5052731"/>
            <a:ext cx="5797487" cy="640007"/>
          </a:xfrm>
        </p:spPr>
        <p:txBody>
          <a:bodyPr>
            <a:no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646000" y="482421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0" y="-726090"/>
            <a:ext cx="9623468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nb-NO" dirty="0"/>
              <a:t>Sett inn bakgrunnsbilde ved å formatere bakgrunnen på lysbildet: </a:t>
            </a:r>
            <a:br>
              <a:rPr lang="nb-NO" dirty="0"/>
            </a:br>
            <a:r>
              <a:rPr lang="nb-NO" dirty="0"/>
              <a:t>Høyreklikk på bakgrunnen, velg «Formater bakgrunn», «Bilde…» </a:t>
            </a:r>
            <a:r>
              <a:rPr lang="nb-NO" baseline="0" dirty="0"/>
              <a:t>og velg et annet bilde som bakgrunn</a:t>
            </a:r>
            <a:endParaRPr lang="nb-NO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0" y="5693134"/>
            <a:ext cx="12192000" cy="1164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1946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apittel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50303"/>
            <a:ext cx="9144000" cy="923925"/>
          </a:xfrm>
        </p:spPr>
        <p:txBody>
          <a:bodyPr anchor="b">
            <a:noAutofit/>
          </a:bodyPr>
          <a:lstStyle>
            <a:lvl1pPr algn="ctr">
              <a:defRPr sz="45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4762"/>
            <a:ext cx="9144000" cy="778669"/>
          </a:xfrm>
        </p:spPr>
        <p:txBody>
          <a:bodyPr>
            <a:noAutofit/>
          </a:bodyPr>
          <a:lstStyle>
            <a:lvl1pPr marL="0" indent="0" algn="ctr">
              <a:buNone/>
              <a:defRPr sz="25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nb-NO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/>
          <a:lstStyle/>
          <a:p>
            <a:fld id="{618FBC2E-150B-49D4-A5E9-D014A10F5E5B}" type="slidenum">
              <a:rPr lang="nb-NO" noProof="0" smtClean="0"/>
              <a:t>‹#›</a:t>
            </a:fld>
            <a:endParaRPr lang="nb-NO" noProof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60721" y="1617044"/>
            <a:ext cx="683394" cy="683394"/>
            <a:chOff x="5293895" y="2030930"/>
            <a:chExt cx="683394" cy="683394"/>
          </a:xfrm>
        </p:grpSpPr>
        <p:sp>
          <p:nvSpPr>
            <p:cNvPr id="8" name="Oval 7"/>
            <p:cNvSpPr/>
            <p:nvPr/>
          </p:nvSpPr>
          <p:spPr>
            <a:xfrm>
              <a:off x="5476775" y="2213810"/>
              <a:ext cx="317634" cy="31763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sp>
          <p:nvSpPr>
            <p:cNvPr id="9" name="Oval 8"/>
            <p:cNvSpPr/>
            <p:nvPr/>
          </p:nvSpPr>
          <p:spPr>
            <a:xfrm>
              <a:off x="5293895" y="2030930"/>
              <a:ext cx="683394" cy="683394"/>
            </a:xfrm>
            <a:prstGeom prst="ellipse">
              <a:avLst/>
            </a:prstGeom>
            <a:noFill/>
            <a:ln w="50800">
              <a:solidFill>
                <a:srgbClr val="FA6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5635357" y="3538611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6">
            <a:extLst>
              <a:ext uri="{FF2B5EF4-FFF2-40B4-BE49-F238E27FC236}">
                <a16:creationId xmlns:a16="http://schemas.microsoft.com/office/drawing/2014/main" id="{A58DC723-9A7D-4B5E-8DF7-4B44D01B546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E42E86B8-3EC6-458B-AD8B-6FEC97B95B37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noProof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FD1DC3B1-6E45-4AB1-A431-75B1A0AE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4087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skrift med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838261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endParaRPr lang="sv-S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noProof="0" dirty="0"/>
          </a:p>
        </p:txBody>
      </p:sp>
    </p:spTree>
    <p:extLst>
      <p:ext uri="{BB962C8B-B14F-4D97-AF65-F5344CB8AC3E}">
        <p14:creationId xmlns:p14="http://schemas.microsoft.com/office/powerpoint/2010/main" val="162717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o sp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0000" tIns="45720" rIns="91440" bIns="45720" rtlCol="0" anchor="b">
            <a:noAutofit/>
          </a:bodyPr>
          <a:lstStyle>
            <a:lvl1pPr>
              <a:defRPr lang="nb-NO" noProof="0" dirty="0"/>
            </a:lvl1pPr>
          </a:lstStyle>
          <a:p>
            <a:pPr lvl="0"/>
            <a:endParaRPr lang="nb-N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800" y="1825625"/>
            <a:ext cx="4861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FBC2E-150B-49D4-A5E9-D014A10F5E5B}" type="slidenum">
              <a:rPr lang="nb-NO" smtClean="0"/>
              <a:t>‹#›</a:t>
            </a:fld>
            <a:endParaRPr lang="nb-NO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329176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511650" y="1825625"/>
            <a:ext cx="486965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nb-NO" noProof="0" dirty="0"/>
            </a:lvl1pPr>
            <a:lvl2pPr>
              <a:defRPr lang="nb-NO" noProof="0" dirty="0"/>
            </a:lvl2pPr>
            <a:lvl3pPr>
              <a:defRPr lang="nb-NO" noProof="0" dirty="0"/>
            </a:lvl3pPr>
          </a:lstStyle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5954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5"/>
            <a:ext cx="10078991" cy="1325563"/>
          </a:xfrm>
          <a:prstGeom prst="rect">
            <a:avLst/>
          </a:prstGeom>
        </p:spPr>
        <p:txBody>
          <a:bodyPr vert="horz" lIns="90000" tIns="45720" rIns="91440" bIns="45720" rtlCol="0" anchor="ctr">
            <a:noAutofit/>
          </a:bodyPr>
          <a:lstStyle/>
          <a:p>
            <a:r>
              <a:rPr lang="nb-NO" noProof="0" dirty="0"/>
              <a:t>Klikk for å redigere tittelstil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1009634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b-NO" noProof="0" dirty="0"/>
              <a:t>Edit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grpSp>
        <p:nvGrpSpPr>
          <p:cNvPr id="7" name="Group 6"/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8" name="Rectangle 7"/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339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13" r:id="rId3"/>
    <p:sldLayoutId id="2147483714" r:id="rId4"/>
    <p:sldLayoutId id="2147483665" r:id="rId5"/>
    <p:sldLayoutId id="2147483668" r:id="rId6"/>
    <p:sldLayoutId id="2147483689" r:id="rId7"/>
    <p:sldLayoutId id="214748371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271463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rgbClr val="92D05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365126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328400" y="1328149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1234800" y="1825625"/>
            <a:ext cx="847143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endParaRPr lang="nb-NO" noProof="0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A847540E-5D4E-4238-AC99-4923A96BBF05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FD6E77D7-8E62-4CCC-BB42-C653F12363BC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BADFFE96-F770-49AD-ACB9-D35843E1C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1573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88" r:id="rId2"/>
    <p:sldLayoutId id="2147483699" r:id="rId3"/>
    <p:sldLayoutId id="2147483698" r:id="rId4"/>
    <p:sldLayoutId id="2147483700" r:id="rId5"/>
    <p:sldLayoutId id="2147483694" r:id="rId6"/>
    <p:sldLayoutId id="2147483695" r:id="rId7"/>
    <p:sldLayoutId id="2147483702" r:id="rId8"/>
    <p:sldLayoutId id="2147483697" r:id="rId9"/>
    <p:sldLayoutId id="2147483703" r:id="rId10"/>
    <p:sldLayoutId id="2147483704" r:id="rId11"/>
    <p:sldLayoutId id="2147483710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8775" indent="-358775" algn="l" defTabSz="9144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Font typeface="Courier New" panose="02070309020205020404" pitchFamily="49" charset="0"/>
        <a:buChar char="o"/>
        <a:defRPr lang="nb-NO" sz="2400" kern="120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71463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defRPr lang="nb-NO" sz="2000" kern="1200" noProof="0" dirty="0" err="1" smtClean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Font typeface="Calibri" panose="020F0502020204030204" pitchFamily="34" charset="0"/>
        <a:buChar char="▪"/>
        <a:defRPr lang="nb-NO" sz="180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b-NO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4800" y="665158"/>
            <a:ext cx="10146506" cy="963024"/>
          </a:xfrm>
          <a:prstGeom prst="rect">
            <a:avLst/>
          </a:prstGeom>
        </p:spPr>
        <p:txBody>
          <a:bodyPr vert="horz" lIns="90000" tIns="45720" rIns="91440" bIns="45720" rtlCol="0" anchor="b">
            <a:noAutofit/>
          </a:bodyPr>
          <a:lstStyle/>
          <a:p>
            <a:endParaRPr lang="nb-N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4800" y="3078955"/>
            <a:ext cx="10119000" cy="3098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nb-NO" noProof="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685717" y="1898525"/>
            <a:ext cx="90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5713" y="6492875"/>
            <a:ext cx="5127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FBC2E-150B-49D4-A5E9-D014A10F5E5B}" type="slidenum">
              <a:rPr lang="nb-NO" smtClean="0"/>
              <a:pPr/>
              <a:t>‹#›</a:t>
            </a:fld>
            <a:endParaRPr lang="nb-NO" dirty="0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29F62008-B414-4047-8E52-38DA28357C0B}"/>
              </a:ext>
            </a:extLst>
          </p:cNvPr>
          <p:cNvGrpSpPr/>
          <p:nvPr userDrawn="1"/>
        </p:nvGrpSpPr>
        <p:grpSpPr>
          <a:xfrm rot="10800000">
            <a:off x="11950995" y="657823"/>
            <a:ext cx="241005" cy="659219"/>
            <a:chOff x="11950995" y="552893"/>
            <a:chExt cx="241005" cy="659219"/>
          </a:xfrm>
          <a:solidFill>
            <a:srgbClr val="000000"/>
          </a:solidFill>
        </p:grpSpPr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0682A13C-E15E-4736-8E1C-6C0591F931C1}"/>
                </a:ext>
              </a:extLst>
            </p:cNvPr>
            <p:cNvSpPr/>
            <p:nvPr/>
          </p:nvSpPr>
          <p:spPr>
            <a:xfrm>
              <a:off x="11950995" y="552893"/>
              <a:ext cx="241005" cy="6592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1">
              <a:extLst>
                <a:ext uri="{FF2B5EF4-FFF2-40B4-BE49-F238E27FC236}">
                  <a16:creationId xmlns:a16="http://schemas.microsoft.com/office/drawing/2014/main" id="{D3C4BF7A-B682-4510-9952-66CCC90B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11829714" y="828836"/>
              <a:ext cx="506509" cy="13929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614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2" r:id="rId3"/>
    <p:sldLayoutId id="2147483709" r:id="rId4"/>
    <p:sldLayoutId id="2147483708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input/rang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thomas.rudfoss@bouvet.no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#recursing-on-childr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jsonplaceholder.typicode.com/posts" TargetMode="Externa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jsonplaceholder.typicode.com/users/%5bid%5d/posts" TargetMode="Externa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jsonplaceholder.typicode.com/users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60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E60433-2DA7-47DE-8D1D-EEEB90CF7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component with a single button on it.</a:t>
            </a:r>
          </a:p>
          <a:p>
            <a:r>
              <a:rPr lang="en-US" noProof="0" dirty="0"/>
              <a:t>When clicked display the text «Hello world» in an alert box.</a:t>
            </a:r>
          </a:p>
          <a:p>
            <a:r>
              <a:rPr lang="en-US" noProof="0" dirty="0"/>
              <a:t>Bonus: Style it with some modular </a:t>
            </a:r>
            <a:r>
              <a:rPr lang="en-US" noProof="0" dirty="0" err="1"/>
              <a:t>css</a:t>
            </a:r>
            <a:r>
              <a:rPr lang="en-US" noProof="0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58A27D-4123-4FF7-A40B-F4EC52B5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Hello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7A2757-1439-4E0A-9260-306638D6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62" y="3225170"/>
            <a:ext cx="3419066" cy="27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43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23A709-A50E-48DA-B961-EFBFA02B8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Component with a button that shows a counter</a:t>
            </a:r>
          </a:p>
          <a:p>
            <a:r>
              <a:rPr lang="en-US" noProof="0" dirty="0"/>
              <a:t>Limit counter through a prop</a:t>
            </a:r>
          </a:p>
          <a:p>
            <a:r>
              <a:rPr lang="en-US" noProof="0" dirty="0"/>
              <a:t>On click increment a counter by 1</a:t>
            </a:r>
          </a:p>
          <a:p>
            <a:r>
              <a:rPr lang="en-US" noProof="0" dirty="0"/>
              <a:t>When counter is 2 steps from the limit change the button style and show the message: “You are almost at the limit”</a:t>
            </a:r>
          </a:p>
          <a:p>
            <a:r>
              <a:rPr lang="en-US" noProof="0" dirty="0"/>
              <a:t>When the counter reaches the limit disable the button</a:t>
            </a:r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99A2CE-15F1-41FA-988C-087ADA62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- Incrementor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22BAD9F-A9D2-417D-9A30-1499F78E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95" y="4576274"/>
            <a:ext cx="1562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3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637EEA-30B7-408F-85CD-037D4EDE9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Component with a single button and a box for text</a:t>
            </a:r>
          </a:p>
          <a:p>
            <a:r>
              <a:rPr lang="en-US" noProof="0" dirty="0"/>
              <a:t>Scrolls a message provided through props across the box one character at a time when button is clicked.</a:t>
            </a:r>
          </a:p>
          <a:p>
            <a:r>
              <a:rPr lang="en-US" dirty="0"/>
              <a:t>The width of the box should be configurable through a prop.</a:t>
            </a:r>
            <a:endParaRPr lang="en-US" noProof="0" dirty="0"/>
          </a:p>
          <a:p>
            <a:r>
              <a:rPr lang="en-US" noProof="0" dirty="0"/>
              <a:t>Optional: Make it automatically scroll every 1/3 second.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BBD52-5F2C-4988-AC08-CE404AD1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- Ticker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5F0074-999C-4816-A185-3558B6303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4308597"/>
            <a:ext cx="1562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0F17DE-0898-4E11-8CE9-BAE3FC395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Feature</a:t>
            </a:r>
            <a:r>
              <a:rPr lang="nb-NO" dirty="0"/>
              <a:t> folders</a:t>
            </a:r>
          </a:p>
          <a:p>
            <a:r>
              <a:rPr lang="nb-NO" dirty="0" err="1"/>
              <a:t>Snippets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36D077-F56D-4E01-9416-20050007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</a:t>
            </a:r>
            <a:r>
              <a:rPr lang="nb-NO" dirty="0" err="1"/>
              <a:t>restructuring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8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B63364-F5DF-4A2C-B7A7-7E93E77D7B6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5809" y="1958361"/>
          <a:ext cx="111093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60E0508-5C65-42A8-AA2E-5708F994D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React event loop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0411B742-68AF-4542-B04D-EE9CD0650690}"/>
              </a:ext>
            </a:extLst>
          </p:cNvPr>
          <p:cNvSpPr/>
          <p:nvPr/>
        </p:nvSpPr>
        <p:spPr>
          <a:xfrm>
            <a:off x="847788" y="2040747"/>
            <a:ext cx="678230" cy="666119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8707BC-1077-44AA-9641-B5A73667BBB2}"/>
              </a:ext>
            </a:extLst>
          </p:cNvPr>
          <p:cNvCxnSpPr>
            <a:cxnSpLocks/>
          </p:cNvCxnSpPr>
          <p:nvPr/>
        </p:nvCxnSpPr>
        <p:spPr>
          <a:xfrm>
            <a:off x="1186903" y="2706866"/>
            <a:ext cx="0" cy="7221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5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81E056-26AD-4ED8-AC75-4121AAA38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>
                                            <p:graphicEl>
                                              <a:dgm id="{3981E056-26AD-4ED8-AC75-4121AAA38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D6D8B7-74D8-4DA0-9628-B8A13706B0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>
                                            <p:graphicEl>
                                              <a:dgm id="{28D6D8B7-74D8-4DA0-9628-B8A13706B0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2F2948-31E9-4831-B940-E221971164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">
                                            <p:graphicEl>
                                              <a:dgm id="{DE2F2948-31E9-4831-B940-E221971164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8F3134-7D1B-42A5-8250-5D8185078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>
                                            <p:graphicEl>
                                              <a:dgm id="{948F3134-7D1B-42A5-8250-5D81850780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1EBDE33-B52D-4A24-8136-40DB575FD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>
                                            <p:graphicEl>
                                              <a:dgm id="{71EBDE33-B52D-4A24-8136-40DB575FD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456261-FF6F-4BD9-A6C6-389D6CABF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>
                                            <p:graphicEl>
                                              <a:dgm id="{AB456261-FF6F-4BD9-A6C6-389D6CABF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B27D67-77D2-4531-B667-5CC97197A0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>
                                            <p:graphicEl>
                                              <a:dgm id="{0FB27D67-77D2-4531-B667-5CC97197A0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2CFB59-EAD0-4224-8F28-E0035C4C7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>
                                            <p:graphicEl>
                                              <a:dgm id="{262CFB59-EAD0-4224-8F28-E0035C4C7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94569F-6151-40E7-B105-2FEA505571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graphicEl>
                                              <a:dgm id="{C794569F-6151-40E7-B105-2FEA505571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CDFB61-99E6-43B7-B79A-6F39074221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graphicEl>
                                              <a:dgm id="{20CDFB61-99E6-43B7-B79A-6F39074221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26AAF2-B59F-4D8F-A821-0CB38ED11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">
                                            <p:graphicEl>
                                              <a:dgm id="{7826AAF2-B59F-4D8F-A821-0CB38ED11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10A9ED-72FE-47B5-981B-473C6E1FF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">
                                            <p:graphicEl>
                                              <a:dgm id="{E710A9ED-72FE-47B5-981B-473C6E1FF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73A80E-CBC2-4A61-8ABB-1F3F386EF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">
                                            <p:graphicEl>
                                              <a:dgm id="{CD73A80E-CBC2-4A61-8ABB-1F3F386EF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45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64A956-6743-4306-B8AC-5130BB40E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proper text input with a label and id</a:t>
            </a:r>
          </a:p>
          <a:p>
            <a:r>
              <a:rPr lang="en-US" noProof="0" dirty="0"/>
              <a:t>Create some styles for the box i.e.: padding, spacing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D7ABAB-0F7C-48C0-B7B9-E28B84FF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TextInput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47C4F-29A2-4572-B7A6-ABDD5A9A7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160" y="3720267"/>
            <a:ext cx="1495634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0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2B4184-812A-486F-91E4-0BD2E351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range input with an id, label and configurable min and max values.</a:t>
            </a:r>
          </a:p>
          <a:p>
            <a:r>
              <a:rPr lang="en-US" noProof="0" dirty="0"/>
              <a:t>Give it some styling.</a:t>
            </a:r>
          </a:p>
          <a:p>
            <a:endParaRPr lang="en-US" noProof="0" dirty="0"/>
          </a:p>
          <a:p>
            <a:r>
              <a:rPr lang="en-US" noProof="0" dirty="0"/>
              <a:t>More info: </a:t>
            </a:r>
            <a:r>
              <a:rPr lang="en-US" noProof="0" dirty="0">
                <a:hlinkClick r:id="rId3"/>
              </a:rPr>
              <a:t>https://developer.mozilla.org/en-US/docs/Web/HTML/Element/input/range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36F1E0-867E-443A-9255-761D766F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RangeInput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9F4EA-D62D-4756-A7E4-465B076A0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30" y="4708226"/>
            <a:ext cx="484890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4B536-D667-4794-8A9A-B11AAAF4F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component with a form where the user can input a message and a range.</a:t>
            </a:r>
          </a:p>
          <a:p>
            <a:r>
              <a:rPr lang="en-US" noProof="0" dirty="0"/>
              <a:t>Use these values to control a Ticker.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B4625E-EC17-492C-8017-6C16E592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ConnectedTicker</a:t>
            </a:r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35128-B30D-4B94-A6CE-0C7ABAB4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37" y="3321205"/>
            <a:ext cx="3866601" cy="27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D3490A-6A4C-4D66-B26B-16D698803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Allows</a:t>
            </a:r>
            <a:r>
              <a:rPr lang="nb-NO" dirty="0"/>
              <a:t> </a:t>
            </a:r>
            <a:r>
              <a:rPr lang="nb-NO" dirty="0" err="1"/>
              <a:t>generic</a:t>
            </a:r>
            <a:r>
              <a:rPr lang="nb-NO" dirty="0"/>
              <a:t> </a:t>
            </a:r>
            <a:r>
              <a:rPr lang="nb-NO" dirty="0" err="1"/>
              <a:t>components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placeholders for more </a:t>
            </a:r>
            <a:r>
              <a:rPr lang="nb-NO" dirty="0" err="1"/>
              <a:t>functionality</a:t>
            </a:r>
            <a:endParaRPr lang="nb-NO" dirty="0"/>
          </a:p>
          <a:p>
            <a:r>
              <a:rPr lang="nb-NO" dirty="0"/>
              <a:t>«Render-props»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538095-03AD-4858-9657-4EF4CB359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Component </a:t>
            </a:r>
            <a:r>
              <a:rPr lang="nb-NO" dirty="0" err="1"/>
              <a:t>composition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9010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BBE8FB-72D4-43B0-8E11-802B4AC2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55E222-A0F9-4089-A629-26CF9E35E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Thomas Haugland Rudfoss</a:t>
            </a:r>
          </a:p>
          <a:p>
            <a:r>
              <a:rPr lang="en-US" noProof="0" dirty="0">
                <a:hlinkClick r:id="rId2"/>
              </a:rPr>
              <a:t>thomas.rudfoss@bouvet.no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977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0E649-E95B-4326-876F-BF4C4912A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shows </a:t>
            </a:r>
            <a:r>
              <a:rPr lang="nb-NO" dirty="0" err="1"/>
              <a:t>its</a:t>
            </a:r>
            <a:r>
              <a:rPr lang="nb-NO" dirty="0"/>
              <a:t> </a:t>
            </a:r>
            <a:r>
              <a:rPr lang="nb-NO" dirty="0" err="1"/>
              <a:t>children</a:t>
            </a:r>
            <a:r>
              <a:rPr lang="nb-NO" dirty="0"/>
              <a:t> in a </a:t>
            </a:r>
            <a:r>
              <a:rPr lang="nb-NO" dirty="0" err="1"/>
              <a:t>box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5px red border.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5D7A38-0822-466F-B0A4-F8F733AD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BigBorder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8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30E649-E95B-4326-876F-BF4C4912A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button</a:t>
            </a:r>
            <a:r>
              <a:rPr lang="nb-NO" dirty="0"/>
              <a:t> and </a:t>
            </a:r>
            <a:r>
              <a:rPr lang="nb-NO" dirty="0" err="1"/>
              <a:t>two</a:t>
            </a:r>
            <a:r>
              <a:rPr lang="nb-NO" dirty="0"/>
              <a:t> props a and b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a </a:t>
            </a:r>
            <a:r>
              <a:rPr lang="nb-NO" dirty="0" err="1"/>
              <a:t>JSX.Element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button</a:t>
            </a:r>
            <a:r>
              <a:rPr lang="nb-NO" dirty="0"/>
              <a:t> </a:t>
            </a:r>
            <a:r>
              <a:rPr lang="nb-NO" dirty="0" err="1"/>
              <a:t>should</a:t>
            </a:r>
            <a:r>
              <a:rPr lang="nb-NO" dirty="0"/>
              <a:t> </a:t>
            </a:r>
            <a:r>
              <a:rPr lang="nb-NO" dirty="0" err="1"/>
              <a:t>toggle</a:t>
            </a:r>
            <a:r>
              <a:rPr lang="nb-NO" dirty="0"/>
              <a:t>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the elements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displayed</a:t>
            </a:r>
            <a:r>
              <a:rPr lang="nb-NO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5D7A38-0822-466F-B0A4-F8F733AD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EitherAOrB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03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D0F3C2-49A3-43AE-8491-562BC790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Repeating components</a:t>
            </a:r>
          </a:p>
          <a:p>
            <a:r>
              <a:rPr lang="en-US" noProof="0" dirty="0"/>
              <a:t>Key-property</a:t>
            </a:r>
          </a:p>
          <a:p>
            <a:r>
              <a:rPr lang="en-US" noProof="0" dirty="0"/>
              <a:t>More info: </a:t>
            </a:r>
            <a:r>
              <a:rPr lang="en-US" noProof="0" dirty="0">
                <a:hlinkClick r:id="rId3"/>
              </a:rPr>
              <a:t>https://reactjs.org/docs/reconciliation.html#recursing-on-children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23A0A6-3453-4D3C-9B44-32BA3186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161593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A67AC-3157-45D1-9D3F-BAF678437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lists </a:t>
            </a:r>
            <a:r>
              <a:rPr lang="nb-NO" dirty="0" err="1"/>
              <a:t>out</a:t>
            </a:r>
            <a:r>
              <a:rPr lang="nb-NO" dirty="0"/>
              <a:t> the </a:t>
            </a:r>
            <a:r>
              <a:rPr lang="nb-NO" dirty="0" err="1"/>
              <a:t>messages</a:t>
            </a:r>
            <a:r>
              <a:rPr lang="nb-NO" dirty="0"/>
              <a:t> from the </a:t>
            </a:r>
            <a:r>
              <a:rPr lang="nb-NO" dirty="0" err="1"/>
              <a:t>messages</a:t>
            </a:r>
            <a:r>
              <a:rPr lang="nb-NO" dirty="0"/>
              <a:t> data </a:t>
            </a:r>
            <a:r>
              <a:rPr lang="nb-NO" dirty="0" err="1"/>
              <a:t>source</a:t>
            </a:r>
            <a:r>
              <a:rPr lang="nb-NO" dirty="0"/>
              <a:t>.</a:t>
            </a:r>
          </a:p>
          <a:p>
            <a:r>
              <a:rPr lang="nb-NO" dirty="0" err="1"/>
              <a:t>Add</a:t>
            </a:r>
            <a:r>
              <a:rPr lang="nb-NO" dirty="0"/>
              <a:t> a «data-id» </a:t>
            </a:r>
            <a:r>
              <a:rPr lang="nb-NO" dirty="0" err="1"/>
              <a:t>attribute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element </a:t>
            </a:r>
            <a:r>
              <a:rPr lang="nb-NO" dirty="0" err="1"/>
              <a:t>containing</a:t>
            </a:r>
            <a:r>
              <a:rPr lang="nb-NO" dirty="0"/>
              <a:t> the id </a:t>
            </a:r>
            <a:r>
              <a:rPr lang="nb-NO" dirty="0" err="1"/>
              <a:t>of</a:t>
            </a:r>
            <a:r>
              <a:rPr lang="nb-NO" dirty="0"/>
              <a:t> the </a:t>
            </a:r>
            <a:r>
              <a:rPr lang="nb-NO" dirty="0" err="1"/>
              <a:t>message</a:t>
            </a:r>
            <a:r>
              <a:rPr lang="nb-NO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BB37-BB7E-408C-B11F-BFCF7AFE8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ListMessages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2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799E02-9CD8-48C8-85BB-377DBCBEA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a single </a:t>
            </a:r>
            <a:r>
              <a:rPr lang="nb-NO" dirty="0" err="1"/>
              <a:t>JSX.Element</a:t>
            </a:r>
            <a:r>
              <a:rPr lang="nb-NO" dirty="0"/>
              <a:t> as a </a:t>
            </a:r>
            <a:r>
              <a:rPr lang="nb-NO" dirty="0" err="1"/>
              <a:t>child</a:t>
            </a:r>
            <a:r>
              <a:rPr lang="nb-NO" dirty="0"/>
              <a:t> and a </a:t>
            </a:r>
            <a:r>
              <a:rPr lang="nb-NO" dirty="0" err="1"/>
              <a:t>prop</a:t>
            </a:r>
            <a:r>
              <a:rPr lang="nb-NO" dirty="0"/>
              <a:t> </a:t>
            </a:r>
            <a:r>
              <a:rPr lang="nb-NO" dirty="0" err="1"/>
              <a:t>count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type </a:t>
            </a:r>
            <a:r>
              <a:rPr lang="nb-NO" dirty="0" err="1"/>
              <a:t>number</a:t>
            </a:r>
            <a:r>
              <a:rPr lang="nb-NO" dirty="0"/>
              <a:t>.</a:t>
            </a:r>
          </a:p>
          <a:p>
            <a:r>
              <a:rPr lang="nb-NO" dirty="0" err="1"/>
              <a:t>Repeat</a:t>
            </a:r>
            <a:r>
              <a:rPr lang="nb-NO" dirty="0"/>
              <a:t> the </a:t>
            </a:r>
            <a:r>
              <a:rPr lang="nb-NO" dirty="0" err="1"/>
              <a:t>child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[</a:t>
            </a:r>
            <a:r>
              <a:rPr lang="nb-NO" dirty="0" err="1"/>
              <a:t>count</a:t>
            </a:r>
            <a:r>
              <a:rPr lang="nb-NO" dirty="0"/>
              <a:t>] times and </a:t>
            </a: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prop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cloned</a:t>
            </a:r>
            <a:r>
              <a:rPr lang="nb-NO" dirty="0"/>
              <a:t> </a:t>
            </a:r>
            <a:r>
              <a:rPr lang="nb-NO" dirty="0" err="1"/>
              <a:t>child</a:t>
            </a:r>
            <a:r>
              <a:rPr lang="nb-NO" dirty="0"/>
              <a:t> «data-</a:t>
            </a:r>
            <a:r>
              <a:rPr lang="nb-NO" dirty="0" err="1"/>
              <a:t>index</a:t>
            </a:r>
            <a:r>
              <a:rPr lang="nb-NO" dirty="0"/>
              <a:t>» </a:t>
            </a:r>
            <a:r>
              <a:rPr lang="nb-NO" dirty="0" err="1"/>
              <a:t>that</a:t>
            </a:r>
            <a:r>
              <a:rPr lang="nb-NO" dirty="0"/>
              <a:t> holds the </a:t>
            </a:r>
            <a:r>
              <a:rPr lang="nb-NO" dirty="0" err="1"/>
              <a:t>childs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.</a:t>
            </a:r>
          </a:p>
          <a:p>
            <a:r>
              <a:rPr lang="nb-NO" dirty="0" err="1"/>
              <a:t>Allow</a:t>
            </a:r>
            <a:r>
              <a:rPr lang="nb-NO" dirty="0"/>
              <a:t> controlling the </a:t>
            </a:r>
            <a:r>
              <a:rPr lang="nb-NO" dirty="0" err="1"/>
              <a:t>count-number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a </a:t>
            </a:r>
            <a:r>
              <a:rPr lang="nb-NO" dirty="0" err="1"/>
              <a:t>RangeInput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Hint: </a:t>
            </a:r>
            <a:r>
              <a:rPr lang="nb-NO" dirty="0" err="1"/>
              <a:t>Use</a:t>
            </a:r>
            <a:r>
              <a:rPr lang="nb-NO" dirty="0"/>
              <a:t> «</a:t>
            </a:r>
            <a:r>
              <a:rPr lang="nb-NO" dirty="0" err="1"/>
              <a:t>React.cloneElement</a:t>
            </a:r>
            <a:r>
              <a:rPr lang="nb-NO" dirty="0"/>
              <a:t>»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FA2FBB-C922-4D47-861A-22988CF0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Repeat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FB70C-5A96-4BE0-8E07-02AD5999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71" y="4645025"/>
            <a:ext cx="5955430" cy="19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72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363FF9-B831-4482-A40F-372A99DE7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route is a filter on a </a:t>
            </a:r>
            <a:r>
              <a:rPr lang="en-US" noProof="0" dirty="0" err="1"/>
              <a:t>url</a:t>
            </a:r>
            <a:r>
              <a:rPr lang="en-US" noProof="0" dirty="0"/>
              <a:t> «pattern»</a:t>
            </a:r>
          </a:p>
          <a:p>
            <a:r>
              <a:rPr lang="en-US" noProof="0" dirty="0"/>
              <a:t>Any component can route</a:t>
            </a:r>
          </a:p>
          <a:p>
            <a:r>
              <a:rPr lang="en-US" noProof="0" dirty="0"/>
              <a:t>Can extract parameters from the </a:t>
            </a:r>
            <a:r>
              <a:rPr lang="en-US" noProof="0" dirty="0" err="1"/>
              <a:t>url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18E30-E098-412C-9155-EF8F9638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3791537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E66525-B2C2-456E-863B-05D69FFC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route that contains the message for the ticker as a parameter</a:t>
            </a:r>
          </a:p>
          <a:p>
            <a:r>
              <a:rPr lang="en-US" noProof="0" dirty="0"/>
              <a:t>Create a route that contains the min and max values for the range input.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D2D360-AA56-462E-AB1B-145255AF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RouteParams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798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51DDB3-E790-4EB8-B92A-002ADA1E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Layout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has placeholders for a </a:t>
            </a:r>
            <a:r>
              <a:rPr lang="nb-NO" dirty="0" err="1"/>
              <a:t>menu</a:t>
            </a:r>
            <a:r>
              <a:rPr lang="nb-NO" dirty="0"/>
              <a:t>,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content</a:t>
            </a:r>
            <a:r>
              <a:rPr lang="nb-NO" dirty="0"/>
              <a:t> and a </a:t>
            </a:r>
            <a:r>
              <a:rPr lang="nb-NO" dirty="0" err="1"/>
              <a:t>footer</a:t>
            </a:r>
            <a:r>
              <a:rPr lang="nb-NO" dirty="0"/>
              <a:t>.</a:t>
            </a:r>
          </a:p>
          <a:p>
            <a:r>
              <a:rPr lang="nb-NO" dirty="0" err="1"/>
              <a:t>Create</a:t>
            </a:r>
            <a:r>
              <a:rPr lang="nb-NO" dirty="0"/>
              <a:t> a separate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menu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links to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existing</a:t>
            </a:r>
            <a:r>
              <a:rPr lang="nb-NO" dirty="0"/>
              <a:t> </a:t>
            </a:r>
            <a:r>
              <a:rPr lang="nb-NO" dirty="0" err="1"/>
              <a:t>routes</a:t>
            </a:r>
            <a:r>
              <a:rPr lang="nb-NO" dirty="0"/>
              <a:t>.</a:t>
            </a:r>
          </a:p>
          <a:p>
            <a:r>
              <a:rPr lang="nb-NO" dirty="0" err="1"/>
              <a:t>Use</a:t>
            </a:r>
            <a:r>
              <a:rPr lang="nb-NO" dirty="0"/>
              <a:t> Layout </a:t>
            </a:r>
            <a:r>
              <a:rPr lang="nb-NO" dirty="0" err="1"/>
              <a:t>component</a:t>
            </a:r>
            <a:r>
              <a:rPr lang="nb-NO" dirty="0"/>
              <a:t> to «</a:t>
            </a:r>
            <a:r>
              <a:rPr lang="nb-NO" dirty="0" err="1"/>
              <a:t>lay</a:t>
            </a:r>
            <a:r>
              <a:rPr lang="nb-NO" dirty="0"/>
              <a:t> </a:t>
            </a:r>
            <a:r>
              <a:rPr lang="nb-NO" dirty="0" err="1"/>
              <a:t>out</a:t>
            </a:r>
            <a:r>
              <a:rPr lang="nb-NO" dirty="0"/>
              <a:t>» the elements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css</a:t>
            </a:r>
            <a:r>
              <a:rPr lang="nb-NO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CA72D1-9FB5-4466-8E9D-B56EA85C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Layout</a:t>
            </a:r>
          </a:p>
        </p:txBody>
      </p:sp>
    </p:spTree>
    <p:extLst>
      <p:ext uri="{BB962C8B-B14F-4D97-AF65-F5344CB8AC3E}">
        <p14:creationId xmlns:p14="http://schemas.microsoft.com/office/powerpoint/2010/main" val="2480003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341522-6595-45CA-8F82-218596B0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Hook </a:t>
            </a:r>
            <a:r>
              <a:rPr lang="nb-NO" dirty="0" err="1"/>
              <a:t>into</a:t>
            </a:r>
            <a:r>
              <a:rPr lang="nb-NO" dirty="0"/>
              <a:t> the </a:t>
            </a:r>
            <a:r>
              <a:rPr lang="nb-NO" dirty="0" err="1"/>
              <a:t>react</a:t>
            </a:r>
            <a:r>
              <a:rPr lang="nb-NO" dirty="0"/>
              <a:t> </a:t>
            </a:r>
            <a:r>
              <a:rPr lang="nb-NO" dirty="0" err="1"/>
              <a:t>lifecycle</a:t>
            </a:r>
            <a:r>
              <a:rPr lang="nb-NO" dirty="0"/>
              <a:t>.</a:t>
            </a:r>
          </a:p>
          <a:p>
            <a:r>
              <a:rPr lang="nb-NO" dirty="0"/>
              <a:t>Used for «side-</a:t>
            </a:r>
            <a:r>
              <a:rPr lang="nb-NO" dirty="0" err="1"/>
              <a:t>effects</a:t>
            </a:r>
            <a:r>
              <a:rPr lang="nb-NO" dirty="0"/>
              <a:t>» </a:t>
            </a:r>
            <a:r>
              <a:rPr lang="nb-NO" dirty="0" err="1"/>
              <a:t>of</a:t>
            </a:r>
            <a:r>
              <a:rPr lang="nb-NO" dirty="0"/>
              <a:t> rendering a </a:t>
            </a:r>
            <a:r>
              <a:rPr lang="nb-NO" dirty="0" err="1"/>
              <a:t>component</a:t>
            </a:r>
            <a:r>
              <a:rPr lang="nb-NO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B6C52-65F2-4C32-9AA6-B76A6F39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useEffect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8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6143B1-90ED-4A6E-B4C3-2452492ED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a </a:t>
            </a:r>
            <a:r>
              <a:rPr lang="nb-NO" dirty="0" err="1"/>
              <a:t>message</a:t>
            </a:r>
            <a:r>
              <a:rPr lang="nb-NO" dirty="0"/>
              <a:t> as a </a:t>
            </a:r>
            <a:r>
              <a:rPr lang="nb-NO" dirty="0" err="1"/>
              <a:t>prop</a:t>
            </a:r>
            <a:r>
              <a:rPr lang="nb-NO" dirty="0"/>
              <a:t>.</a:t>
            </a:r>
          </a:p>
          <a:p>
            <a:r>
              <a:rPr lang="nb-NO" dirty="0"/>
              <a:t>Show the </a:t>
            </a:r>
            <a:r>
              <a:rPr lang="nb-NO" dirty="0" err="1"/>
              <a:t>message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5 </a:t>
            </a:r>
            <a:r>
              <a:rPr lang="nb-NO" dirty="0" err="1"/>
              <a:t>seconds</a:t>
            </a:r>
            <a:r>
              <a:rPr lang="nb-NO" dirty="0"/>
              <a:t>.</a:t>
            </a:r>
          </a:p>
          <a:p>
            <a:r>
              <a:rPr lang="nb-NO" dirty="0"/>
              <a:t>If the </a:t>
            </a:r>
            <a:r>
              <a:rPr lang="nb-NO" dirty="0" err="1"/>
              <a:t>component</a:t>
            </a:r>
            <a:r>
              <a:rPr lang="nb-NO" dirty="0"/>
              <a:t> is </a:t>
            </a:r>
            <a:r>
              <a:rPr lang="nb-NO" dirty="0" err="1"/>
              <a:t>dismounted</a:t>
            </a:r>
            <a:r>
              <a:rPr lang="nb-NO" dirty="0"/>
              <a:t> log «</a:t>
            </a:r>
            <a:r>
              <a:rPr lang="nb-NO" dirty="0" err="1"/>
              <a:t>goodbye</a:t>
            </a:r>
            <a:r>
              <a:rPr lang="nb-NO" dirty="0"/>
              <a:t>» to the </a:t>
            </a:r>
            <a:r>
              <a:rPr lang="nb-NO" dirty="0" err="1"/>
              <a:t>console</a:t>
            </a:r>
            <a:r>
              <a:rPr lang="nb-NO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B0743B-596B-498E-A38C-8D1712EE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DelayDisplay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1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Open quotation mark">
            <a:extLst>
              <a:ext uri="{FF2B5EF4-FFF2-40B4-BE49-F238E27FC236}">
                <a16:creationId xmlns:a16="http://schemas.microsoft.com/office/drawing/2014/main" id="{F36F94CA-A27D-41D9-B515-CBEA86247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51175" y="2248694"/>
            <a:ext cx="914400" cy="9144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A033D90-CE26-43FD-9E22-250F8D132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React</a:t>
            </a:r>
          </a:p>
        </p:txBody>
      </p:sp>
      <p:pic>
        <p:nvPicPr>
          <p:cNvPr id="9" name="Graphic 8" descr="Closed quotation mark">
            <a:extLst>
              <a:ext uri="{FF2B5EF4-FFF2-40B4-BE49-F238E27FC236}">
                <a16:creationId xmlns:a16="http://schemas.microsoft.com/office/drawing/2014/main" id="{7E483D1D-1882-432F-8F50-3F24381C1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7910" y="40298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6B1087-6FCF-4AD2-9E64-0E7605B90AAE}"/>
              </a:ext>
            </a:extLst>
          </p:cNvPr>
          <p:cNvSpPr txBox="1"/>
          <p:nvPr/>
        </p:nvSpPr>
        <p:spPr>
          <a:xfrm>
            <a:off x="3775075" y="3021628"/>
            <a:ext cx="4550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A JavaScript library for</a:t>
            </a:r>
          </a:p>
          <a:p>
            <a:r>
              <a:rPr lang="en-US" sz="3600" i="1" dirty="0"/>
              <a:t>building user interfaces</a:t>
            </a:r>
            <a:endParaRPr lang="nb-NO" sz="36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03D58-BCE2-49CA-8E85-DFB6C9BACE19}"/>
              </a:ext>
            </a:extLst>
          </p:cNvPr>
          <p:cNvSpPr txBox="1"/>
          <p:nvPr/>
        </p:nvSpPr>
        <p:spPr>
          <a:xfrm>
            <a:off x="3775075" y="412143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reactjs.org</a:t>
            </a:r>
            <a:endParaRPr lang="nb-NO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881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2A618B-E8D8-4F97-81BB-ED7F432F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Create a component with a text input and a button</a:t>
            </a:r>
          </a:p>
          <a:p>
            <a:r>
              <a:rPr lang="en-US" noProof="0" dirty="0"/>
              <a:t>When the button is clicked the text is added to a list and the text input is cleared.</a:t>
            </a:r>
          </a:p>
          <a:p>
            <a:r>
              <a:rPr lang="en-US" noProof="0" dirty="0"/>
              <a:t>Add a remove button on each individual item that removes the specific item.</a:t>
            </a:r>
          </a:p>
          <a:p>
            <a:endParaRPr lang="en-US" noProof="0" dirty="0"/>
          </a:p>
          <a:p>
            <a:r>
              <a:rPr lang="en-US" noProof="0" dirty="0"/>
              <a:t>Bonus: Pressing enter while the text input has focus also adds the text to the list.</a:t>
            </a:r>
          </a:p>
          <a:p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C2923-87C3-4670-A924-975C45FF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TodoList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6555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6458FD-2AEA-46E1-972A-B6C3D5EE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Req: messages (key/value object)</a:t>
            </a:r>
          </a:p>
          <a:p>
            <a:endParaRPr lang="en-US" dirty="0"/>
          </a:p>
          <a:p>
            <a:r>
              <a:rPr lang="en-US" dirty="0"/>
              <a:t>List message keys as links.</a:t>
            </a:r>
          </a:p>
          <a:p>
            <a:r>
              <a:rPr lang="en-US" dirty="0"/>
              <a:t>Clicking a link causes the message to display and the </a:t>
            </a:r>
            <a:r>
              <a:rPr lang="en-US" dirty="0" err="1"/>
              <a:t>url</a:t>
            </a:r>
            <a:r>
              <a:rPr lang="en-US" dirty="0"/>
              <a:t> to change to that message key.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AFC1A7-3E39-4F5E-AF65-A461AFDE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MessageRouter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97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6674E5-832C-4734-9382-EA74B931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Running</a:t>
            </a:r>
            <a:r>
              <a:rPr lang="nb-NO" dirty="0"/>
              <a:t> tests </a:t>
            </a:r>
            <a:r>
              <a:rPr lang="nb-NO" dirty="0" err="1"/>
              <a:t>with</a:t>
            </a:r>
            <a:r>
              <a:rPr lang="nb-NO" dirty="0"/>
              <a:t> Jest</a:t>
            </a:r>
          </a:p>
          <a:p>
            <a:r>
              <a:rPr lang="nb-NO" dirty="0"/>
              <a:t>Component testing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React</a:t>
            </a:r>
            <a:r>
              <a:rPr lang="nb-NO" dirty="0"/>
              <a:t> Testing Library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6F367B-C19E-498E-9666-3A5360D4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44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8AFB55-1225-448F-8300-C5826CAD5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Load</a:t>
            </a:r>
            <a:r>
              <a:rPr lang="nb-NO" dirty="0"/>
              <a:t> </a:t>
            </a:r>
            <a:r>
              <a:rPr lang="nb-NO" dirty="0" err="1"/>
              <a:t>pieces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the app </a:t>
            </a:r>
            <a:r>
              <a:rPr lang="nb-NO" dirty="0" err="1"/>
              <a:t>only</a:t>
            </a:r>
            <a:r>
              <a:rPr lang="nb-NO" dirty="0"/>
              <a:t> as </a:t>
            </a:r>
            <a:r>
              <a:rPr lang="nb-NO" dirty="0" err="1"/>
              <a:t>needed</a:t>
            </a:r>
            <a:r>
              <a:rPr lang="nb-NO"/>
              <a:t>.</a:t>
            </a:r>
            <a:endParaRPr lang="nb-NO" dirty="0"/>
          </a:p>
          <a:p>
            <a:r>
              <a:rPr lang="nb-NO" dirty="0"/>
              <a:t>Split the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smaller</a:t>
            </a:r>
            <a:r>
              <a:rPr lang="nb-NO" dirty="0"/>
              <a:t> </a:t>
            </a:r>
            <a:r>
              <a:rPr lang="nb-NO" dirty="0" err="1"/>
              <a:t>chunks</a:t>
            </a:r>
            <a:r>
              <a:rPr lang="nb-NO" dirty="0"/>
              <a:t> for faster </a:t>
            </a:r>
            <a:r>
              <a:rPr lang="nb-NO" dirty="0" err="1"/>
              <a:t>loading</a:t>
            </a:r>
            <a:r>
              <a:rPr lang="nb-NO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446F3-3A34-4DAC-BAD7-3FF715FA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Code splitting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23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React app</a:t>
            </a:r>
          </a:p>
        </p:txBody>
      </p:sp>
    </p:spTree>
    <p:extLst>
      <p:ext uri="{BB962C8B-B14F-4D97-AF65-F5344CB8AC3E}">
        <p14:creationId xmlns:p14="http://schemas.microsoft.com/office/powerpoint/2010/main" val="162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539806"/>
              </p:ext>
            </p:extLst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React app</a:t>
            </a:r>
          </a:p>
        </p:txBody>
      </p:sp>
    </p:spTree>
    <p:extLst>
      <p:ext uri="{BB962C8B-B14F-4D97-AF65-F5344CB8AC3E}">
        <p14:creationId xmlns:p14="http://schemas.microsoft.com/office/powerpoint/2010/main" val="9212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B66B3E-26EF-4720-B11B-7E06870B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a computation for later reuse</a:t>
            </a:r>
          </a:p>
          <a:p>
            <a:r>
              <a:rPr lang="en-US" dirty="0"/>
              <a:t>Avoid doing unnecessary work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85DC70-31B6-4D2D-9101-22EE99C2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useMemo</a:t>
            </a:r>
            <a:r>
              <a:rPr lang="en-US" noProof="0" dirty="0"/>
              <a:t>/</a:t>
            </a:r>
            <a:r>
              <a:rPr lang="en-US" noProof="0" dirty="0" err="1"/>
              <a:t>useCallback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5397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170C46-E246-4D46-BBE3-8E4323D90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Req: </a:t>
            </a:r>
            <a:r>
              <a:rPr lang="en-US" noProof="0" dirty="0" err="1"/>
              <a:t>showMessage</a:t>
            </a:r>
            <a:r>
              <a:rPr lang="en-US" noProof="0" dirty="0"/>
              <a:t> (simulate heavy calculation)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Create a form with an input for:</a:t>
            </a:r>
          </a:p>
          <a:p>
            <a:pPr lvl="1"/>
            <a:r>
              <a:rPr lang="en-US" noProof="0" dirty="0" err="1"/>
              <a:t>Firstname</a:t>
            </a:r>
            <a:endParaRPr lang="en-US" noProof="0" dirty="0"/>
          </a:p>
          <a:p>
            <a:pPr lvl="1"/>
            <a:r>
              <a:rPr lang="en-US" noProof="0" dirty="0" err="1"/>
              <a:t>Lastname</a:t>
            </a:r>
            <a:endParaRPr lang="en-US" noProof="0" dirty="0"/>
          </a:p>
          <a:p>
            <a:pPr lvl="1"/>
            <a:r>
              <a:rPr lang="en-US" noProof="0" dirty="0"/>
              <a:t>Age (range) 5-95</a:t>
            </a:r>
          </a:p>
          <a:p>
            <a:r>
              <a:rPr lang="en-US" noProof="0" dirty="0"/>
              <a:t>Create a secret message that should only be visible if </a:t>
            </a:r>
            <a:r>
              <a:rPr lang="en-US" noProof="0" dirty="0" err="1"/>
              <a:t>showMessage</a:t>
            </a:r>
            <a:r>
              <a:rPr lang="en-US" noProof="0" dirty="0"/>
              <a:t> returns true</a:t>
            </a:r>
          </a:p>
          <a:p>
            <a:r>
              <a:rPr lang="en-US" dirty="0" err="1"/>
              <a:t>Memoize</a:t>
            </a:r>
            <a:r>
              <a:rPr lang="en-US" dirty="0"/>
              <a:t> the operation so that it does not have to run on every state change.</a:t>
            </a:r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530F8-1D7A-4591-A691-FD35504C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– </a:t>
            </a:r>
            <a:r>
              <a:rPr lang="en-US" noProof="0" dirty="0" err="1"/>
              <a:t>HeavyForm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505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77C3C-309E-4A61-9193-6CB38FC4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«Pass props to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decendant</a:t>
            </a:r>
            <a:r>
              <a:rPr lang="nb-NO" dirty="0"/>
              <a:t>»</a:t>
            </a:r>
          </a:p>
          <a:p>
            <a:r>
              <a:rPr lang="en-US" dirty="0"/>
              <a:t>Component is aware of changes and updates accordingly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502280-F1B0-49CE-B696-08016F31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34305C-C543-4687-8ECE-317062BE3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React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core</a:t>
            </a:r>
            <a:endParaRPr lang="nb-NO" dirty="0"/>
          </a:p>
          <a:p>
            <a:r>
              <a:rPr lang="nb-NO" dirty="0"/>
              <a:t>Props and State</a:t>
            </a:r>
          </a:p>
          <a:p>
            <a:r>
              <a:rPr lang="nb-NO" dirty="0" err="1"/>
              <a:t>Feature</a:t>
            </a:r>
            <a:r>
              <a:rPr lang="nb-NO" dirty="0"/>
              <a:t> folders</a:t>
            </a:r>
          </a:p>
          <a:p>
            <a:r>
              <a:rPr lang="nb-NO" dirty="0" err="1"/>
              <a:t>Events</a:t>
            </a:r>
            <a:r>
              <a:rPr lang="nb-NO" dirty="0"/>
              <a:t> and the render loop</a:t>
            </a:r>
          </a:p>
          <a:p>
            <a:r>
              <a:rPr lang="nb-NO" dirty="0"/>
              <a:t>Component </a:t>
            </a:r>
            <a:r>
              <a:rPr lang="nb-NO" dirty="0" err="1"/>
              <a:t>composition</a:t>
            </a:r>
            <a:endParaRPr lang="nb-NO" dirty="0"/>
          </a:p>
          <a:p>
            <a:r>
              <a:rPr lang="nb-NO" dirty="0"/>
              <a:t>Loops</a:t>
            </a:r>
          </a:p>
          <a:p>
            <a:r>
              <a:rPr lang="nb-NO" dirty="0"/>
              <a:t>Routing</a:t>
            </a:r>
          </a:p>
          <a:p>
            <a:r>
              <a:rPr lang="nb-NO" dirty="0"/>
              <a:t>Code Splitting</a:t>
            </a:r>
          </a:p>
          <a:p>
            <a:r>
              <a:rPr lang="en-US" dirty="0" err="1"/>
              <a:t>Memoization</a:t>
            </a:r>
            <a:endParaRPr lang="en-US" dirty="0"/>
          </a:p>
          <a:p>
            <a:r>
              <a:rPr lang="en-US" dirty="0"/>
              <a:t>Context</a:t>
            </a:r>
          </a:p>
          <a:p>
            <a:r>
              <a:rPr lang="en-US" dirty="0"/>
              <a:t>Async data fetching</a:t>
            </a:r>
          </a:p>
          <a:p>
            <a:r>
              <a:rPr lang="en-US" dirty="0"/>
              <a:t>Error Boundaries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BF7718-5896-494B-A6C3-14A151D9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252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EA1F6F-A452-4F31-9334-92F17D4AA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provides</a:t>
            </a:r>
            <a:r>
              <a:rPr lang="nb-NO" dirty="0"/>
              <a:t> a </a:t>
            </a:r>
            <a:r>
              <a:rPr lang="nb-NO" dirty="0" err="1"/>
              <a:t>name</a:t>
            </a:r>
            <a:r>
              <a:rPr lang="nb-NO" dirty="0"/>
              <a:t> and </a:t>
            </a:r>
            <a:r>
              <a:rPr lang="nb-NO" dirty="0" err="1"/>
              <a:t>emai</a:t>
            </a:r>
            <a:r>
              <a:rPr lang="en-US" dirty="0"/>
              <a:t>l</a:t>
            </a:r>
          </a:p>
          <a:p>
            <a:r>
              <a:rPr lang="en-US" dirty="0"/>
              <a:t>Show the name in one other component and the email in another.</a:t>
            </a: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788C52-B766-4A63-BEFE-AFADD3E8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UserContext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788426-AB0B-4DE8-8403-D3B1C3750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provides</a:t>
            </a:r>
            <a:r>
              <a:rPr lang="nb-NO" dirty="0"/>
              <a:t> the list </a:t>
            </a:r>
            <a:r>
              <a:rPr lang="nb-NO" dirty="0" err="1"/>
              <a:t>of</a:t>
            </a:r>
            <a:r>
              <a:rPr lang="nb-NO" dirty="0"/>
              <a:t> «</a:t>
            </a:r>
            <a:r>
              <a:rPr lang="nb-NO" dirty="0" err="1"/>
              <a:t>todo</a:t>
            </a:r>
            <a:r>
              <a:rPr lang="nb-NO" dirty="0"/>
              <a:t>» </a:t>
            </a:r>
            <a:r>
              <a:rPr lang="nb-NO" dirty="0" err="1"/>
              <a:t>items</a:t>
            </a:r>
            <a:r>
              <a:rPr lang="nb-NO" dirty="0"/>
              <a:t>.</a:t>
            </a:r>
          </a:p>
          <a:p>
            <a:r>
              <a:rPr lang="nb-NO" dirty="0"/>
              <a:t>Show the </a:t>
            </a:r>
            <a:r>
              <a:rPr lang="nb-NO" dirty="0" err="1"/>
              <a:t>number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todos</a:t>
            </a:r>
            <a:r>
              <a:rPr lang="nb-NO" dirty="0"/>
              <a:t> in the </a:t>
            </a:r>
            <a:r>
              <a:rPr lang="nb-NO" dirty="0" err="1"/>
              <a:t>main</a:t>
            </a:r>
            <a:r>
              <a:rPr lang="nb-NO" dirty="0"/>
              <a:t> </a:t>
            </a:r>
            <a:r>
              <a:rPr lang="nb-NO" dirty="0" err="1"/>
              <a:t>menu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to a link to the </a:t>
            </a:r>
            <a:r>
              <a:rPr lang="nb-NO" dirty="0" err="1"/>
              <a:t>route</a:t>
            </a:r>
            <a:r>
              <a:rPr lang="nb-NO" dirty="0"/>
              <a:t> </a:t>
            </a:r>
            <a:r>
              <a:rPr lang="nb-NO" dirty="0" err="1"/>
              <a:t>displaying</a:t>
            </a:r>
            <a:r>
              <a:rPr lang="nb-NO" dirty="0"/>
              <a:t> the </a:t>
            </a:r>
            <a:r>
              <a:rPr lang="nb-NO" dirty="0" err="1"/>
              <a:t>todo</a:t>
            </a:r>
            <a:r>
              <a:rPr lang="nb-NO"/>
              <a:t> list.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D47407-5FB4-4E0D-B1DB-5D50D4AF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ContextTodos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8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52ED86-118E-497B-8E38-CEF10961E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elevates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</a:t>
            </a:r>
            <a:r>
              <a:rPr lang="nb-NO" dirty="0" err="1"/>
              <a:t>beoynd</a:t>
            </a:r>
            <a:r>
              <a:rPr lang="nb-NO" dirty="0"/>
              <a:t> the </a:t>
            </a:r>
            <a:r>
              <a:rPr lang="nb-NO" dirty="0" err="1"/>
              <a:t>parent</a:t>
            </a:r>
            <a:r>
              <a:rPr lang="nb-NO" dirty="0"/>
              <a:t> </a:t>
            </a:r>
            <a:r>
              <a:rPr lang="nb-NO" dirty="0" err="1"/>
              <a:t>component</a:t>
            </a:r>
            <a:r>
              <a:rPr lang="nb-NO" dirty="0"/>
              <a:t>.</a:t>
            </a:r>
          </a:p>
          <a:p>
            <a:r>
              <a:rPr lang="nb-NO" dirty="0" err="1"/>
              <a:t>Redux</a:t>
            </a:r>
            <a:r>
              <a:rPr lang="nb-NO" dirty="0"/>
              <a:t> </a:t>
            </a:r>
            <a:r>
              <a:rPr lang="nb-NO" dirty="0" err="1"/>
              <a:t>elevates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all the </a:t>
            </a:r>
            <a:r>
              <a:rPr lang="nb-NO" dirty="0" err="1"/>
              <a:t>way</a:t>
            </a:r>
            <a:r>
              <a:rPr lang="nb-NO" dirty="0"/>
              <a:t> </a:t>
            </a:r>
            <a:r>
              <a:rPr lang="nb-NO" dirty="0" err="1"/>
              <a:t>outside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React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 err="1"/>
              <a:t>Redux</a:t>
            </a:r>
            <a:r>
              <a:rPr lang="nb-NO" dirty="0"/>
              <a:t> </a:t>
            </a:r>
            <a:r>
              <a:rPr lang="nb-NO" dirty="0" err="1"/>
              <a:t>requires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boilerplate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.</a:t>
            </a:r>
          </a:p>
          <a:p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plays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the </a:t>
            </a:r>
            <a:r>
              <a:rPr lang="nb-NO" dirty="0" err="1"/>
              <a:t>existing</a:t>
            </a:r>
            <a:r>
              <a:rPr lang="nb-NO" dirty="0"/>
              <a:t> </a:t>
            </a:r>
            <a:r>
              <a:rPr lang="nb-NO" dirty="0" err="1"/>
              <a:t>principles</a:t>
            </a:r>
            <a:r>
              <a:rPr lang="nb-NO" dirty="0"/>
              <a:t> in </a:t>
            </a:r>
            <a:r>
              <a:rPr lang="nb-NO" dirty="0" err="1"/>
              <a:t>React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 err="1"/>
              <a:t>useReducer</a:t>
            </a:r>
            <a:r>
              <a:rPr lang="nb-NO" dirty="0"/>
              <a:t> </a:t>
            </a:r>
            <a:r>
              <a:rPr lang="nb-NO" dirty="0" err="1"/>
              <a:t>provides</a:t>
            </a:r>
            <a:r>
              <a:rPr lang="nb-NO" dirty="0"/>
              <a:t> a </a:t>
            </a:r>
            <a:r>
              <a:rPr lang="nb-NO" dirty="0" err="1"/>
              <a:t>similar</a:t>
            </a:r>
            <a:r>
              <a:rPr lang="nb-NO" dirty="0"/>
              <a:t> </a:t>
            </a:r>
            <a:r>
              <a:rPr lang="nb-NO" dirty="0" err="1"/>
              <a:t>pattern</a:t>
            </a:r>
            <a:r>
              <a:rPr lang="nb-NO" dirty="0"/>
              <a:t> to </a:t>
            </a:r>
            <a:r>
              <a:rPr lang="nb-NO" dirty="0" err="1"/>
              <a:t>Redux</a:t>
            </a:r>
            <a:r>
              <a:rPr lang="nb-NO" dirty="0"/>
              <a:t> </a:t>
            </a:r>
            <a:r>
              <a:rPr lang="nb-NO" dirty="0" err="1"/>
              <a:t>within</a:t>
            </a:r>
            <a:r>
              <a:rPr lang="nb-NO" dirty="0"/>
              <a:t> </a:t>
            </a:r>
            <a:r>
              <a:rPr lang="nb-NO" dirty="0" err="1"/>
              <a:t>React</a:t>
            </a:r>
            <a:r>
              <a:rPr lang="nb-NO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98EC78-C74A-4E7F-A38F-5FB033D1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vs</a:t>
            </a:r>
            <a:r>
              <a:rPr lang="nb-NO" dirty="0"/>
              <a:t> </a:t>
            </a:r>
            <a:r>
              <a:rPr lang="nb-NO" dirty="0" err="1"/>
              <a:t>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70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4A1B61-3FC3-4B0C-A43D-B6A1C3BD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0E1764-4299-483A-9E41-8062AF3B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Performance</a:t>
            </a:r>
            <a:r>
              <a:rPr lang="nb-NO" dirty="0"/>
              <a:t> @ Facebook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406EB-40F2-4BCA-9ADC-CDAEDC10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800" y="1486401"/>
            <a:ext cx="3308481" cy="5029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C0ED6-D250-4C87-BFDF-105FB43E5ADE}"/>
              </a:ext>
            </a:extLst>
          </p:cNvPr>
          <p:cNvSpPr txBox="1"/>
          <p:nvPr/>
        </p:nvSpPr>
        <p:spPr>
          <a:xfrm>
            <a:off x="8177350" y="3500649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/>
              <a:t>5</a:t>
            </a:r>
            <a:endParaRPr lang="en-US" sz="8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A95D7-F97A-4B37-AEBF-C69F4FFC1F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210"/>
          <a:stretch/>
        </p:blipFill>
        <p:spPr>
          <a:xfrm>
            <a:off x="6096000" y="2455699"/>
            <a:ext cx="4740066" cy="83323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413BA3-FC77-40ED-8D6D-51C8E1639678}"/>
              </a:ext>
            </a:extLst>
          </p:cNvPr>
          <p:cNvSpPr/>
          <p:nvPr/>
        </p:nvSpPr>
        <p:spPr>
          <a:xfrm>
            <a:off x="6058757" y="2416788"/>
            <a:ext cx="756896" cy="709033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D403E-990F-4BB9-8A0A-880BFD440DA9}"/>
              </a:ext>
            </a:extLst>
          </p:cNvPr>
          <p:cNvSpPr txBox="1"/>
          <p:nvPr/>
        </p:nvSpPr>
        <p:spPr>
          <a:xfrm>
            <a:off x="8692916" y="3498568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0" dirty="0"/>
              <a:t>5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4544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6" grpId="1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2340AD-BCF1-4F3C-B98B-02B2C2D0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Getting</a:t>
            </a:r>
            <a:r>
              <a:rPr lang="nb-NO" dirty="0"/>
              <a:t> data from </a:t>
            </a:r>
            <a:r>
              <a:rPr lang="nb-NO" dirty="0" err="1"/>
              <a:t>another</a:t>
            </a:r>
            <a:r>
              <a:rPr lang="nb-NO" dirty="0"/>
              <a:t> server</a:t>
            </a:r>
          </a:p>
          <a:p>
            <a:r>
              <a:rPr lang="nb-NO" dirty="0"/>
              <a:t>Show </a:t>
            </a:r>
            <a:r>
              <a:rPr lang="nb-NO" dirty="0" err="1"/>
              <a:t>loading</a:t>
            </a:r>
            <a:r>
              <a:rPr lang="nb-NO" dirty="0"/>
              <a:t> </a:t>
            </a:r>
            <a:r>
              <a:rPr lang="nb-NO" dirty="0" err="1"/>
              <a:t>state</a:t>
            </a:r>
            <a:r>
              <a:rPr lang="nb-NO" dirty="0"/>
              <a:t> in </a:t>
            </a:r>
            <a:r>
              <a:rPr lang="nb-NO" dirty="0" err="1"/>
              <a:t>React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8BEEC7-FE87-406B-8D31-EBDBC373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Async</a:t>
            </a:r>
            <a:r>
              <a:rPr lang="nb-NO" dirty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726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2ACEE2-F664-4200-8081-59167003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version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ListPosts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loads</a:t>
            </a:r>
            <a:r>
              <a:rPr lang="nb-NO" dirty="0"/>
              <a:t> posts </a:t>
            </a:r>
            <a:r>
              <a:rPr lang="nb-NO" dirty="0" err="1"/>
              <a:t>asynchronously</a:t>
            </a:r>
            <a:r>
              <a:rPr lang="nb-NO" dirty="0"/>
              <a:t>.</a:t>
            </a:r>
          </a:p>
          <a:p>
            <a:r>
              <a:rPr lang="nb-NO" dirty="0"/>
              <a:t>Show a </a:t>
            </a:r>
            <a:r>
              <a:rPr lang="nb-NO" dirty="0" err="1"/>
              <a:t>loading</a:t>
            </a:r>
            <a:r>
              <a:rPr lang="nb-NO" dirty="0"/>
              <a:t> </a:t>
            </a:r>
            <a:r>
              <a:rPr lang="nb-NO" dirty="0" err="1"/>
              <a:t>message</a:t>
            </a:r>
            <a:r>
              <a:rPr lang="nb-NO" dirty="0"/>
              <a:t> </a:t>
            </a:r>
            <a:r>
              <a:rPr lang="nb-NO" dirty="0" err="1"/>
              <a:t>while</a:t>
            </a:r>
            <a:r>
              <a:rPr lang="nb-NO" dirty="0"/>
              <a:t> </a:t>
            </a:r>
            <a:r>
              <a:rPr lang="nb-NO" dirty="0" err="1"/>
              <a:t>waiting</a:t>
            </a:r>
            <a:r>
              <a:rPr lang="nb-NO" dirty="0"/>
              <a:t>.</a:t>
            </a:r>
          </a:p>
          <a:p>
            <a:r>
              <a:rPr lang="nb-NO" dirty="0"/>
              <a:t>Bonus: </a:t>
            </a:r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sorting</a:t>
            </a:r>
            <a:r>
              <a:rPr lang="nb-NO" dirty="0"/>
              <a:t> posts </a:t>
            </a:r>
            <a:r>
              <a:rPr lang="nb-NO" dirty="0" err="1"/>
              <a:t>ascending</a:t>
            </a:r>
            <a:r>
              <a:rPr lang="nb-NO" dirty="0"/>
              <a:t> or </a:t>
            </a:r>
            <a:r>
              <a:rPr lang="nb-NO" dirty="0" err="1"/>
              <a:t>descending</a:t>
            </a:r>
            <a:r>
              <a:rPr lang="nb-NO" dirty="0"/>
              <a:t> by </a:t>
            </a:r>
            <a:r>
              <a:rPr lang="nb-NO" dirty="0" err="1"/>
              <a:t>adding</a:t>
            </a:r>
            <a:r>
              <a:rPr lang="nb-NO" dirty="0"/>
              <a:t> /</a:t>
            </a:r>
            <a:r>
              <a:rPr lang="nb-NO" dirty="0" err="1"/>
              <a:t>asc</a:t>
            </a:r>
            <a:r>
              <a:rPr lang="nb-NO" dirty="0"/>
              <a:t> or /</a:t>
            </a:r>
            <a:r>
              <a:rPr lang="nb-NO" dirty="0" err="1"/>
              <a:t>desc</a:t>
            </a:r>
            <a:r>
              <a:rPr lang="nb-NO" dirty="0"/>
              <a:t> at the end </a:t>
            </a:r>
            <a:r>
              <a:rPr lang="nb-NO" dirty="0" err="1"/>
              <a:t>of</a:t>
            </a:r>
            <a:r>
              <a:rPr lang="nb-NO" dirty="0"/>
              <a:t> the url</a:t>
            </a:r>
          </a:p>
          <a:p>
            <a:endParaRPr lang="nb-NO" dirty="0"/>
          </a:p>
          <a:p>
            <a:r>
              <a:rPr lang="nb-NO" dirty="0"/>
              <a:t>API: </a:t>
            </a:r>
            <a:r>
              <a:rPr lang="nb-NO" dirty="0">
                <a:hlinkClick r:id="rId2"/>
              </a:rPr>
              <a:t>http://jsonplaceholder.typicode.com/posts</a:t>
            </a: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73911E-605F-4746-8A33-80B59266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ListPosts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62723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A2263D-4412-48A9-9D27-0DE835B06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an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uses</a:t>
            </a:r>
            <a:r>
              <a:rPr lang="nb-NO" dirty="0"/>
              <a:t> the url to </a:t>
            </a:r>
            <a:r>
              <a:rPr lang="nb-NO" dirty="0" err="1"/>
              <a:t>determine</a:t>
            </a:r>
            <a:r>
              <a:rPr lang="nb-NO" dirty="0"/>
              <a:t> the </a:t>
            </a:r>
            <a:r>
              <a:rPr lang="nb-NO" dirty="0" err="1"/>
              <a:t>users</a:t>
            </a:r>
            <a:r>
              <a:rPr lang="nb-NO" dirty="0"/>
              <a:t> id and </a:t>
            </a:r>
            <a:r>
              <a:rPr lang="nb-NO" dirty="0" err="1"/>
              <a:t>then</a:t>
            </a:r>
            <a:r>
              <a:rPr lang="nb-NO" dirty="0"/>
              <a:t> lists posts by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.</a:t>
            </a:r>
          </a:p>
          <a:p>
            <a:r>
              <a:rPr lang="nb-NO" dirty="0"/>
              <a:t>No </a:t>
            </a:r>
            <a:r>
              <a:rPr lang="nb-NO" dirty="0" err="1"/>
              <a:t>need</a:t>
            </a:r>
            <a:r>
              <a:rPr lang="nb-NO" dirty="0"/>
              <a:t> to sort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API: </a:t>
            </a:r>
            <a:r>
              <a:rPr lang="nb-NO" dirty="0">
                <a:hlinkClick r:id="rId2"/>
              </a:rPr>
              <a:t>http://jsonplaceholder.typicode.com/users/[id]/posts</a:t>
            </a: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A1B6B0-1426-46C0-9BA1-02297F1E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ListPostsByUser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967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BAB64F-7BA9-4C86-87F4-770372CCD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 a </a:t>
            </a:r>
            <a:r>
              <a:rPr lang="nb-NO" dirty="0" err="1"/>
              <a:t>component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lists all </a:t>
            </a:r>
            <a:r>
              <a:rPr lang="nb-NO" dirty="0" err="1"/>
              <a:t>users</a:t>
            </a:r>
            <a:r>
              <a:rPr lang="nb-NO" dirty="0"/>
              <a:t>.</a:t>
            </a:r>
          </a:p>
          <a:p>
            <a:r>
              <a:rPr lang="nb-NO" dirty="0" err="1"/>
              <a:t>Add</a:t>
            </a:r>
            <a:r>
              <a:rPr lang="nb-NO" dirty="0"/>
              <a:t> a link </a:t>
            </a:r>
            <a:r>
              <a:rPr lang="nb-NO" dirty="0" err="1"/>
              <a:t>next</a:t>
            </a:r>
            <a:r>
              <a:rPr lang="nb-NO" dirty="0"/>
              <a:t> to </a:t>
            </a:r>
            <a:r>
              <a:rPr lang="nb-NO" dirty="0" err="1"/>
              <a:t>each</a:t>
            </a:r>
            <a:r>
              <a:rPr lang="nb-NO" dirty="0"/>
              <a:t> </a:t>
            </a:r>
            <a:r>
              <a:rPr lang="nb-NO" dirty="0" err="1"/>
              <a:t>user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takes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to a list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posts.</a:t>
            </a:r>
          </a:p>
          <a:p>
            <a:endParaRPr lang="nb-NO" dirty="0"/>
          </a:p>
          <a:p>
            <a:r>
              <a:rPr lang="nb-NO" dirty="0"/>
              <a:t>API: </a:t>
            </a:r>
            <a:r>
              <a:rPr lang="nb-NO" dirty="0">
                <a:hlinkClick r:id="rId2"/>
              </a:rPr>
              <a:t>http://jsonplaceholder.typicode.com/users</a:t>
            </a: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D161BC-12E6-422E-9E3E-4CD0084F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Task</a:t>
            </a:r>
            <a:r>
              <a:rPr lang="nb-NO" dirty="0"/>
              <a:t> – </a:t>
            </a:r>
            <a:r>
              <a:rPr lang="nb-NO" dirty="0" err="1"/>
              <a:t>ListUsers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03060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A2EBD5-7199-4EBE-84E4-BC1E6C2A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Catches</a:t>
            </a:r>
            <a:r>
              <a:rPr lang="nb-NO" dirty="0"/>
              <a:t> </a:t>
            </a:r>
            <a:r>
              <a:rPr lang="nb-NO" dirty="0" err="1"/>
              <a:t>errors</a:t>
            </a:r>
            <a:r>
              <a:rPr lang="nb-NO" dirty="0"/>
              <a:t> </a:t>
            </a:r>
            <a:r>
              <a:rPr lang="nb-NO" dirty="0" err="1"/>
              <a:t>thrown</a:t>
            </a:r>
            <a:r>
              <a:rPr lang="nb-NO" dirty="0"/>
              <a:t> by </a:t>
            </a:r>
            <a:r>
              <a:rPr lang="nb-NO" dirty="0" err="1"/>
              <a:t>components</a:t>
            </a:r>
            <a:r>
              <a:rPr lang="nb-NO" dirty="0"/>
              <a:t> in the </a:t>
            </a:r>
            <a:r>
              <a:rPr lang="nb-NO" dirty="0" err="1"/>
              <a:t>react</a:t>
            </a:r>
            <a:r>
              <a:rPr lang="nb-NO" dirty="0"/>
              <a:t> </a:t>
            </a:r>
            <a:r>
              <a:rPr lang="nb-NO" dirty="0" err="1"/>
              <a:t>tree</a:t>
            </a:r>
            <a:endParaRPr lang="nb-NO" dirty="0"/>
          </a:p>
          <a:p>
            <a:r>
              <a:rPr lang="nb-NO" dirty="0"/>
              <a:t>«Last resort»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8CA6C-8989-4CED-9DE0-C9D62A97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Error</a:t>
            </a:r>
            <a:r>
              <a:rPr lang="nb-NO" dirty="0"/>
              <a:t> </a:t>
            </a:r>
            <a:r>
              <a:rPr lang="nb-NO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01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42A288-505F-4B32-985B-26BF7EE9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Summary</a:t>
            </a:r>
            <a:r>
              <a:rPr lang="nb-NO" dirty="0"/>
              <a:t> – Component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829D14-01E0-4E62-83C1-B3BDC2685FAA}"/>
              </a:ext>
            </a:extLst>
          </p:cNvPr>
          <p:cNvSpPr/>
          <p:nvPr/>
        </p:nvSpPr>
        <p:spPr>
          <a:xfrm>
            <a:off x="3011364" y="3837843"/>
            <a:ext cx="3679582" cy="138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dirty="0"/>
              <a:t>Component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81B5F-546F-467E-866F-3226E93BFDA4}"/>
              </a:ext>
            </a:extLst>
          </p:cNvPr>
          <p:cNvSpPr txBox="1"/>
          <p:nvPr/>
        </p:nvSpPr>
        <p:spPr>
          <a:xfrm>
            <a:off x="1806819" y="2417884"/>
            <a:ext cx="71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Props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B83BA-256F-43D4-9CBB-7CC8E8E1E415}"/>
              </a:ext>
            </a:extLst>
          </p:cNvPr>
          <p:cNvSpPr txBox="1"/>
          <p:nvPr/>
        </p:nvSpPr>
        <p:spPr>
          <a:xfrm>
            <a:off x="1605739" y="2907743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Context</a:t>
            </a:r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64E2D8B-3AF7-4B7E-A694-E1EA19C1A15D}"/>
              </a:ext>
            </a:extLst>
          </p:cNvPr>
          <p:cNvCxnSpPr>
            <a:stCxn id="5" idx="3"/>
          </p:cNvCxnSpPr>
          <p:nvPr/>
        </p:nvCxnSpPr>
        <p:spPr>
          <a:xfrm>
            <a:off x="2518809" y="2602550"/>
            <a:ext cx="2332346" cy="1235293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FA08899-6E79-4023-943F-C89D8670278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518809" y="3092409"/>
            <a:ext cx="2332346" cy="74543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523E01-1A82-4A5D-80FD-82E5949EF17E}"/>
              </a:ext>
            </a:extLst>
          </p:cNvPr>
          <p:cNvSpPr txBox="1"/>
          <p:nvPr/>
        </p:nvSpPr>
        <p:spPr>
          <a:xfrm>
            <a:off x="7668220" y="4343373"/>
            <a:ext cx="48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JSX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451E75-B84A-4B2E-A605-444F194BF194}"/>
              </a:ext>
            </a:extLst>
          </p:cNvPr>
          <p:cNvCxnSpPr>
            <a:endCxn id="12" idx="1"/>
          </p:cNvCxnSpPr>
          <p:nvPr/>
        </p:nvCxnSpPr>
        <p:spPr>
          <a:xfrm>
            <a:off x="6690946" y="4528039"/>
            <a:ext cx="9772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3971001-E6F4-44CE-937A-0F014ED94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47" y="3810482"/>
            <a:ext cx="2029773" cy="143511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DE77CE-6D16-45B0-92CE-6C6D3F0FC642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8151173" y="4528039"/>
            <a:ext cx="97727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C2739A-70F8-4B66-AA7C-AF6677E42D05}"/>
              </a:ext>
            </a:extLst>
          </p:cNvPr>
          <p:cNvSpPr txBox="1"/>
          <p:nvPr/>
        </p:nvSpPr>
        <p:spPr>
          <a:xfrm>
            <a:off x="3086099" y="3890597"/>
            <a:ext cx="66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State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7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9A5BB4-1224-49BD-96B6-51C7C5EF9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Create</a:t>
            </a:r>
            <a:r>
              <a:rPr lang="nb-NO" dirty="0"/>
              <a:t>-</a:t>
            </a:r>
            <a:r>
              <a:rPr lang="nb-NO" dirty="0" err="1"/>
              <a:t>React</a:t>
            </a:r>
            <a:r>
              <a:rPr lang="nb-NO" dirty="0"/>
              <a:t>-App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npx</a:t>
            </a:r>
            <a:r>
              <a:rPr lang="en-US" sz="1800" dirty="0">
                <a:latin typeface="Consolas" panose="020B0609020204030204" pitchFamily="49" charset="0"/>
              </a:rPr>
              <a:t> create-react-app workshop --template typescript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-or-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yarn create create-react-app workshop --template typescript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Change typescript version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npm</a:t>
            </a:r>
            <a:r>
              <a:rPr lang="en-US" sz="1800" dirty="0">
                <a:latin typeface="Consolas" panose="020B0609020204030204" pitchFamily="49" charset="0"/>
              </a:rPr>
              <a:t> uninstall typescript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</a:rPr>
              <a:t>npm</a:t>
            </a:r>
            <a:r>
              <a:rPr lang="en-US" sz="1800" dirty="0">
                <a:latin typeface="Consolas" panose="020B0609020204030204" pitchFamily="49" charset="0"/>
              </a:rPr>
              <a:t> install typescript@3.9.5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-or-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yarn remove typescript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yarn add typescript@3.9.5</a:t>
            </a:r>
            <a:endParaRPr lang="nb-NO" sz="1800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58D678-A4A4-43CE-84C2-2358BB24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92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 – Component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A4AFE-3B1A-428F-BFE5-F1B21CC81AEB}"/>
              </a:ext>
            </a:extLst>
          </p:cNvPr>
          <p:cNvSpPr txBox="1"/>
          <p:nvPr/>
        </p:nvSpPr>
        <p:spPr>
          <a:xfrm>
            <a:off x="2695093" y="3136341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46E02D-4646-4BF2-84FA-4A2DE7C3FCCC}"/>
              </a:ext>
            </a:extLst>
          </p:cNvPr>
          <p:cNvSpPr txBox="1"/>
          <p:nvPr/>
        </p:nvSpPr>
        <p:spPr>
          <a:xfrm>
            <a:off x="2705278" y="3828672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03E6A-9568-4D71-8C31-FF09B18F98E1}"/>
              </a:ext>
            </a:extLst>
          </p:cNvPr>
          <p:cNvSpPr txBox="1"/>
          <p:nvPr/>
        </p:nvSpPr>
        <p:spPr>
          <a:xfrm>
            <a:off x="4252526" y="2966523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A1A5D-0B7B-461B-A3D1-3516D4F4D330}"/>
              </a:ext>
            </a:extLst>
          </p:cNvPr>
          <p:cNvSpPr txBox="1"/>
          <p:nvPr/>
        </p:nvSpPr>
        <p:spPr>
          <a:xfrm>
            <a:off x="4252525" y="2156626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E429BC-4926-46C6-9981-6C898FD6720F}"/>
              </a:ext>
            </a:extLst>
          </p:cNvPr>
          <p:cNvSpPr txBox="1"/>
          <p:nvPr/>
        </p:nvSpPr>
        <p:spPr>
          <a:xfrm>
            <a:off x="4252525" y="4294744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FD77BC-1DEB-4F34-A707-C53AEA3EFDCB}"/>
              </a:ext>
            </a:extLst>
          </p:cNvPr>
          <p:cNvSpPr txBox="1"/>
          <p:nvPr/>
        </p:nvSpPr>
        <p:spPr>
          <a:xfrm>
            <a:off x="6096000" y="4530039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B24B0-8187-4FFE-A720-29E6FC2E712C}"/>
              </a:ext>
            </a:extLst>
          </p:cNvPr>
          <p:cNvSpPr txBox="1"/>
          <p:nvPr/>
        </p:nvSpPr>
        <p:spPr>
          <a:xfrm>
            <a:off x="6096000" y="4294744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B26E0-C42A-4F3E-BC33-034F24D60E0F}"/>
              </a:ext>
            </a:extLst>
          </p:cNvPr>
          <p:cNvSpPr txBox="1"/>
          <p:nvPr/>
        </p:nvSpPr>
        <p:spPr>
          <a:xfrm>
            <a:off x="7903028" y="5134958"/>
            <a:ext cx="537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Props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036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 – Routing</a:t>
            </a:r>
          </a:p>
        </p:txBody>
      </p:sp>
    </p:spTree>
    <p:extLst>
      <p:ext uri="{BB962C8B-B14F-4D97-AF65-F5344CB8AC3E}">
        <p14:creationId xmlns:p14="http://schemas.microsoft.com/office/powerpoint/2010/main" val="195483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 – Code splitting</a:t>
            </a:r>
          </a:p>
        </p:txBody>
      </p:sp>
    </p:spTree>
    <p:extLst>
      <p:ext uri="{BB962C8B-B14F-4D97-AF65-F5344CB8AC3E}">
        <p14:creationId xmlns:p14="http://schemas.microsoft.com/office/powerpoint/2010/main" val="391914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Summary – Context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3EDFBB-411C-4F0B-8C1F-9A31BAA99850}"/>
              </a:ext>
            </a:extLst>
          </p:cNvPr>
          <p:cNvSpPr/>
          <p:nvPr/>
        </p:nvSpPr>
        <p:spPr>
          <a:xfrm>
            <a:off x="3006968" y="4246685"/>
            <a:ext cx="1292471" cy="615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EF8D8A-F94B-40C2-94CE-9F26C3E5548D}"/>
              </a:ext>
            </a:extLst>
          </p:cNvPr>
          <p:cNvSpPr/>
          <p:nvPr/>
        </p:nvSpPr>
        <p:spPr>
          <a:xfrm>
            <a:off x="8324604" y="5339862"/>
            <a:ext cx="1292471" cy="615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BF1673-D3A3-41FE-A92D-1674E4D71A7A}"/>
              </a:ext>
            </a:extLst>
          </p:cNvPr>
          <p:cNvSpPr/>
          <p:nvPr/>
        </p:nvSpPr>
        <p:spPr>
          <a:xfrm>
            <a:off x="4783517" y="2779290"/>
            <a:ext cx="1292471" cy="6154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A4C2907-A455-46D7-B0A9-111AE3DDA2D8}"/>
              </a:ext>
            </a:extLst>
          </p:cNvPr>
          <p:cNvCxnSpPr>
            <a:stCxn id="2" idx="0"/>
            <a:endCxn id="8" idx="2"/>
          </p:cNvCxnSpPr>
          <p:nvPr/>
        </p:nvCxnSpPr>
        <p:spPr>
          <a:xfrm rot="5400000" flipH="1" flipV="1">
            <a:off x="4115511" y="2932444"/>
            <a:ext cx="851934" cy="1776549"/>
          </a:xfrm>
          <a:prstGeom prst="curvedConnector3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992F817-F046-49DB-8C09-DFD9922F5A05}"/>
              </a:ext>
            </a:extLst>
          </p:cNvPr>
          <p:cNvCxnSpPr>
            <a:cxnSpLocks/>
            <a:stCxn id="2" idx="2"/>
            <a:endCxn id="7" idx="2"/>
          </p:cNvCxnSpPr>
          <p:nvPr/>
        </p:nvCxnSpPr>
        <p:spPr>
          <a:xfrm rot="16200000" flipH="1">
            <a:off x="5765434" y="2749916"/>
            <a:ext cx="1093177" cy="5317636"/>
          </a:xfrm>
          <a:prstGeom prst="curvedConnector3">
            <a:avLst>
              <a:gd name="adj1" fmla="val 12091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68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E5D420C-1DF9-44D9-9919-DBDD521C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113" y="2711443"/>
            <a:ext cx="2029773" cy="14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251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9AE98-9E03-48AD-AE18-FD116887B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Functional vs Class-based</a:t>
            </a:r>
          </a:p>
          <a:p>
            <a:r>
              <a:rPr lang="en-US" noProof="0" dirty="0"/>
              <a:t>JSX is just JavaScript</a:t>
            </a:r>
          </a:p>
          <a:p>
            <a:r>
              <a:rPr lang="en-US" noProof="0" dirty="0"/>
              <a:t>Typescript</a:t>
            </a:r>
          </a:p>
          <a:p>
            <a:r>
              <a:rPr lang="en-US" noProof="0" dirty="0"/>
              <a:t>CSS modules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2E04B1-4F12-4C35-A230-53EAC87E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React component</a:t>
            </a:r>
          </a:p>
        </p:txBody>
      </p:sp>
    </p:spTree>
    <p:extLst>
      <p:ext uri="{BB962C8B-B14F-4D97-AF65-F5344CB8AC3E}">
        <p14:creationId xmlns:p14="http://schemas.microsoft.com/office/powerpoint/2010/main" val="279993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770038"/>
              </p:ext>
            </p:extLst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React app</a:t>
            </a:r>
          </a:p>
        </p:txBody>
      </p:sp>
    </p:spTree>
    <p:extLst>
      <p:ext uri="{BB962C8B-B14F-4D97-AF65-F5344CB8AC3E}">
        <p14:creationId xmlns:p14="http://schemas.microsoft.com/office/powerpoint/2010/main" val="362548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3EC951-B0F2-480A-9D47-982E03E307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5075" y="1825625"/>
          <a:ext cx="83820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9C2A436-8F83-4426-876B-7FB43C5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React app</a:t>
            </a:r>
          </a:p>
        </p:txBody>
      </p:sp>
    </p:spTree>
    <p:extLst>
      <p:ext uri="{BB962C8B-B14F-4D97-AF65-F5344CB8AC3E}">
        <p14:creationId xmlns:p14="http://schemas.microsoft.com/office/powerpoint/2010/main" val="344105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9C040-A2A3-439F-88B7-AB8845338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Props: </a:t>
            </a:r>
            <a:r>
              <a:rPr lang="en-US" noProof="0" dirty="0" err="1"/>
              <a:t>Incomming</a:t>
            </a:r>
            <a:r>
              <a:rPr lang="en-US" noProof="0" dirty="0"/>
              <a:t> values (= arguments)</a:t>
            </a:r>
          </a:p>
          <a:p>
            <a:r>
              <a:rPr lang="en-US" noProof="0" dirty="0"/>
              <a:t>State: Internal values (persisted)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8D0BD-76B2-45B9-8C57-524812C1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Props and state</a:t>
            </a:r>
          </a:p>
        </p:txBody>
      </p:sp>
    </p:spTree>
    <p:extLst>
      <p:ext uri="{BB962C8B-B14F-4D97-AF65-F5344CB8AC3E}">
        <p14:creationId xmlns:p14="http://schemas.microsoft.com/office/powerpoint/2010/main" val="975218386"/>
      </p:ext>
    </p:extLst>
  </p:cSld>
  <p:clrMapOvr>
    <a:masterClrMapping/>
  </p:clrMapOvr>
</p:sld>
</file>

<file path=ppt/theme/theme1.xml><?xml version="1.0" encoding="utf-8"?>
<a:theme xmlns:a="http://schemas.openxmlformats.org/drawingml/2006/main" name="Forside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4FDBCFCF-033E-184B-9B57-B91BAF286EC4}" vid="{4B94EA4A-D226-4341-8305-3E4654571E84}"/>
    </a:ext>
  </a:extLst>
</a:theme>
</file>

<file path=ppt/theme/theme2.xml><?xml version="1.0" encoding="utf-8"?>
<a:theme xmlns:a="http://schemas.openxmlformats.org/drawingml/2006/main" name="Innhold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4FDBCFCF-033E-184B-9B57-B91BAF286EC4}" vid="{DEF674D2-E2DA-7145-AEC8-40EC3C11786D}"/>
    </a:ext>
  </a:extLst>
</a:theme>
</file>

<file path=ppt/theme/theme3.xml><?xml version="1.0" encoding="utf-8"?>
<a:theme xmlns:a="http://schemas.openxmlformats.org/drawingml/2006/main" name="Prosess">
  <a:themeElements>
    <a:clrScheme name="Bouvet">
      <a:dk1>
        <a:srgbClr val="222222"/>
      </a:dk1>
      <a:lt1>
        <a:sysClr val="window" lastClr="FFFFFF"/>
      </a:lt1>
      <a:dk2>
        <a:srgbClr val="CD5000"/>
      </a:dk2>
      <a:lt2>
        <a:srgbClr val="A4D5EB"/>
      </a:lt2>
      <a:accent1>
        <a:srgbClr val="FF6400"/>
      </a:accent1>
      <a:accent2>
        <a:srgbClr val="FBBD2D"/>
      </a:accent2>
      <a:accent3>
        <a:srgbClr val="D4E262"/>
      </a:accent3>
      <a:accent4>
        <a:srgbClr val="5AA4A2"/>
      </a:accent4>
      <a:accent5>
        <a:srgbClr val="377599"/>
      </a:accent5>
      <a:accent6>
        <a:srgbClr val="0D3C55"/>
      </a:accent6>
      <a:hlink>
        <a:srgbClr val="CD5000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4FDBCFCF-033E-184B-9B57-B91BAF286EC4}" vid="{5B54782A-AD8E-5246-9C78-2955C37FCE8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83117531D00F4C9E45017EED16ABA6" ma:contentTypeVersion="4" ma:contentTypeDescription="Create a new document." ma:contentTypeScope="" ma:versionID="365c53a2cf72dd0701cce7bd21ff1ce2">
  <xsd:schema xmlns:xsd="http://www.w3.org/2001/XMLSchema" xmlns:xs="http://www.w3.org/2001/XMLSchema" xmlns:p="http://schemas.microsoft.com/office/2006/metadata/properties" xmlns:ns2="12eb3729-a22c-4bee-9a2a-af68e0870b7b" xmlns:ns3="13d8514d-2e81-498a-bd06-c90ed73776bf" targetNamespace="http://schemas.microsoft.com/office/2006/metadata/properties" ma:root="true" ma:fieldsID="ee21eb646f37c225d3a220c809ac768c" ns2:_="" ns3:_="">
    <xsd:import namespace="12eb3729-a22c-4bee-9a2a-af68e0870b7b"/>
    <xsd:import namespace="13d8514d-2e81-498a-bd06-c90ed73776b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b3729-a22c-4bee-9a2a-af68e0870b7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d8514d-2e81-498a-bd06-c90ed73776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2eb3729-a22c-4bee-9a2a-af68e0870b7b">YNCTWTM4TFTV-576964413-52</_dlc_DocId>
    <_dlc_DocIdUrl xmlns="12eb3729-a22c-4bee-9a2a-af68e0870b7b">
      <Url>https://bouvetasa.sharepoint.com/sites/assets/_layouts/15/DocIdRedir.aspx?ID=YNCTWTM4TFTV-576964413-52</Url>
      <Description>YNCTWTM4TFTV-576964413-52</Description>
    </_dlc_DocIdUrl>
  </documentManagement>
</p:properties>
</file>

<file path=customXml/itemProps1.xml><?xml version="1.0" encoding="utf-8"?>
<ds:datastoreItem xmlns:ds="http://schemas.openxmlformats.org/officeDocument/2006/customXml" ds:itemID="{BB82CC63-55FC-4D22-9ED3-DB88AF6228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218C99-BDD5-4F1F-A19E-6C8C40C6C6F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6335D14-1421-46D7-A0B1-477E40083A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eb3729-a22c-4bee-9a2a-af68e0870b7b"/>
    <ds:schemaRef ds:uri="13d8514d-2e81-498a-bd06-c90ed73776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D2CB842-18D5-4EEF-9009-B0CAFCE7AC3E}">
  <ds:schemaRefs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2006/metadata/properties"/>
    <ds:schemaRef ds:uri="13d8514d-2e81-498a-bd06-c90ed73776bf"/>
    <ds:schemaRef ds:uri="http://schemas.microsoft.com/office/2006/documentManagement/types"/>
    <ds:schemaRef ds:uri="http://schemas.microsoft.com/office/infopath/2007/PartnerControls"/>
    <ds:schemaRef ds:uri="12eb3729-a22c-4bee-9a2a-af68e0870b7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Presentasjonsmal Norsk</Template>
  <TotalTime>1550</TotalTime>
  <Words>1460</Words>
  <Application>Microsoft Office PowerPoint</Application>
  <PresentationFormat>Widescreen</PresentationFormat>
  <Paragraphs>266</Paragraphs>
  <Slides>54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Courier New</vt:lpstr>
      <vt:lpstr>Georgia</vt:lpstr>
      <vt:lpstr>Wingdings</vt:lpstr>
      <vt:lpstr>Forside</vt:lpstr>
      <vt:lpstr>Innhold</vt:lpstr>
      <vt:lpstr>Prosess</vt:lpstr>
      <vt:lpstr>PowerPoint Presentation</vt:lpstr>
      <vt:lpstr>PowerPoint Presentation</vt:lpstr>
      <vt:lpstr>React</vt:lpstr>
      <vt:lpstr>Agenda</vt:lpstr>
      <vt:lpstr>Setup</vt:lpstr>
      <vt:lpstr>The React component</vt:lpstr>
      <vt:lpstr>React app</vt:lpstr>
      <vt:lpstr>React app</vt:lpstr>
      <vt:lpstr>Props and state</vt:lpstr>
      <vt:lpstr>Task – Hello World</vt:lpstr>
      <vt:lpstr>Task - Incrementor</vt:lpstr>
      <vt:lpstr>Task - Ticker</vt:lpstr>
      <vt:lpstr>Code restructuring</vt:lpstr>
      <vt:lpstr>React event loop</vt:lpstr>
      <vt:lpstr>PowerPoint Presentation</vt:lpstr>
      <vt:lpstr>Task – TextInput</vt:lpstr>
      <vt:lpstr>Task – RangeInput</vt:lpstr>
      <vt:lpstr>Task – ConnectedTicker</vt:lpstr>
      <vt:lpstr>Component composition</vt:lpstr>
      <vt:lpstr>Task – BigBorder</vt:lpstr>
      <vt:lpstr>Task – EitherAOrB</vt:lpstr>
      <vt:lpstr>Loops</vt:lpstr>
      <vt:lpstr>Task – ListMessages</vt:lpstr>
      <vt:lpstr>Task – Repeat</vt:lpstr>
      <vt:lpstr>Routing</vt:lpstr>
      <vt:lpstr>Task – RouteParams</vt:lpstr>
      <vt:lpstr>Task – Layout</vt:lpstr>
      <vt:lpstr>useEffect</vt:lpstr>
      <vt:lpstr>Task – DelayDisplay</vt:lpstr>
      <vt:lpstr>PowerPoint Presentation</vt:lpstr>
      <vt:lpstr>Task – TodoList</vt:lpstr>
      <vt:lpstr>Task – MessageRouter</vt:lpstr>
      <vt:lpstr>Test</vt:lpstr>
      <vt:lpstr>Code splitting</vt:lpstr>
      <vt:lpstr>React app</vt:lpstr>
      <vt:lpstr>React app</vt:lpstr>
      <vt:lpstr>useMemo/useCallback</vt:lpstr>
      <vt:lpstr>Task – HeavyForm</vt:lpstr>
      <vt:lpstr>Context</vt:lpstr>
      <vt:lpstr>Task – UserContext</vt:lpstr>
      <vt:lpstr>Task – ContextTodos</vt:lpstr>
      <vt:lpstr>Context vs Redux</vt:lpstr>
      <vt:lpstr>Context Performance @ Facebook</vt:lpstr>
      <vt:lpstr>Async data</vt:lpstr>
      <vt:lpstr>Task – ListPosts</vt:lpstr>
      <vt:lpstr>Task – ListPostsByUser</vt:lpstr>
      <vt:lpstr>Task – ListUsers</vt:lpstr>
      <vt:lpstr>Error Boundary</vt:lpstr>
      <vt:lpstr>Summary – Component</vt:lpstr>
      <vt:lpstr>Summary – Component tree</vt:lpstr>
      <vt:lpstr>Summary – Routing</vt:lpstr>
      <vt:lpstr>Summary – Code splitting</vt:lpstr>
      <vt:lpstr>Summary – Context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Haugland Rudfoss</dc:creator>
  <cp:lastModifiedBy>Thomas Haugland Rudfoss</cp:lastModifiedBy>
  <cp:revision>1</cp:revision>
  <dcterms:created xsi:type="dcterms:W3CDTF">2020-10-04T11:22:45Z</dcterms:created>
  <dcterms:modified xsi:type="dcterms:W3CDTF">2020-10-09T12:17:08Z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0x010100BF83117531D00F4C9E45017EED16ABA6</vt:lpwstr>
  </property>
  <property fmtid="{D5CDD505-2E9C-101B-9397-08002B2CF9AE}" pid="3" name="_dlc_DocIdItemGuid">
    <vt:lpwstr>768ebdec-3d7f-49a0-bb11-9c462e5466ff</vt:lpwstr>
  </property>
</Properties>
</file>